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57166"/>
            <a:ext cx="7500990" cy="5281634"/>
          </a:xfrm>
        </p:spPr>
        <p:txBody>
          <a:bodyPr>
            <a:normAutofit fontScale="25000" lnSpcReduction="20000"/>
          </a:bodyPr>
          <a:lstStyle/>
          <a:p>
            <a:r>
              <a:rPr lang="ru-RU" sz="14400" b="1" dirty="0" smtClean="0"/>
              <a:t> </a:t>
            </a:r>
            <a:endParaRPr lang="ru-RU" sz="14400" dirty="0" smtClean="0"/>
          </a:p>
          <a:p>
            <a:pPr algn="ctr"/>
            <a:r>
              <a:rPr lang="ru-RU" sz="14400" b="1" dirty="0" smtClean="0">
                <a:solidFill>
                  <a:schemeClr val="accent6">
                    <a:lumMod val="75000"/>
                  </a:schemeClr>
                </a:solidFill>
              </a:rPr>
              <a:t>Сценарий 8 марта в первой младшей группе</a:t>
            </a:r>
            <a:endParaRPr lang="ru-RU" sz="14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14400" b="1" dirty="0" smtClean="0">
                <a:solidFill>
                  <a:schemeClr val="accent6">
                    <a:lumMod val="75000"/>
                  </a:schemeClr>
                </a:solidFill>
              </a:rPr>
              <a:t>2-3 года</a:t>
            </a:r>
            <a:endParaRPr lang="ru-RU" sz="14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pPr algn="ctr"/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72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Выполнила </a:t>
            </a:r>
            <a:r>
              <a:rPr lang="ru-RU" sz="72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Машковская</a:t>
            </a:r>
            <a:r>
              <a:rPr lang="ru-RU" sz="72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Зоя Николаевна </a:t>
            </a:r>
            <a:endParaRPr lang="ru-RU" sz="7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72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Муниципальное бюджетное дошкольное образовательное учреждение «Детский сад комбинированного вида «Золотой ключик» города Анадырь»</a:t>
            </a:r>
            <a:endParaRPr lang="ru-RU" sz="7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pPr algn="ctr"/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pPr algn="ctr"/>
            <a:r>
              <a:rPr lang="ru-RU" sz="72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2018 го</a:t>
            </a:r>
            <a:endParaRPr lang="ru-RU" sz="7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1357322"/>
          </a:xfrm>
        </p:spPr>
        <p:txBody>
          <a:bodyPr>
            <a:normAutofit/>
          </a:bodyPr>
          <a:lstStyle/>
          <a:p>
            <a:r>
              <a:rPr lang="ru-RU" sz="1400" b="1" u="sng" dirty="0" smtClean="0"/>
              <a:t>Ведущий: </a:t>
            </a:r>
            <a:r>
              <a:rPr lang="ru-RU" sz="1400" dirty="0" smtClean="0"/>
              <a:t>Весна, а послушайте песенку про пирожки для мамы. Пирожки для мамы в день 8 марта.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b="1" u="sng" dirty="0" smtClean="0"/>
              <a:t>Песня</a:t>
            </a:r>
            <a:r>
              <a:rPr lang="ru-RU" sz="1400" b="1" dirty="0" smtClean="0"/>
              <a:t>:</a:t>
            </a:r>
            <a:r>
              <a:rPr lang="ru-RU" sz="1400" dirty="0" smtClean="0"/>
              <a:t> </a:t>
            </a:r>
            <a:r>
              <a:rPr lang="ru-RU" sz="1400" i="1" dirty="0" smtClean="0"/>
              <a:t>«Пирожки»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5" name="Содержимое 4" descr="D:\1 мл группа\8 марта 1 мл группа\DSC09452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571612"/>
            <a:ext cx="8072494" cy="4857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u="sng" dirty="0" smtClean="0"/>
              <a:t>Весна показывает угощения для детей, прощается и уходит.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Содержимое 4" descr="D:\1 мл группа\8 марта 1 мл группа\DSC09459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071546"/>
            <a:ext cx="4143404" cy="297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G:\8 марта 1 мл группа\DSC094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4752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700" cy="725470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u="sng" dirty="0" smtClean="0"/>
              <a:t>Под музыку: Топ-топ, топает малыш» дети входят в музыкальный зал.</a:t>
            </a:r>
            <a:endParaRPr lang="ru-RU" sz="2000" dirty="0"/>
          </a:p>
        </p:txBody>
      </p:sp>
      <p:pic>
        <p:nvPicPr>
          <p:cNvPr id="4" name="Содержимое 3" descr="D:\1 мл группа\8 марта 1 мл группа\DSC094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285860"/>
            <a:ext cx="7786742" cy="455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428604"/>
            <a:ext cx="4643438" cy="5429288"/>
          </a:xfrm>
        </p:spPr>
        <p:txBody>
          <a:bodyPr>
            <a:noAutofit/>
          </a:bodyPr>
          <a:lstStyle/>
          <a:p>
            <a:r>
              <a:rPr lang="ru-RU" sz="1800" b="1" u="sng" dirty="0" smtClean="0"/>
              <a:t>Вед</a:t>
            </a:r>
            <a:r>
              <a:rPr lang="ru-RU" sz="1800" dirty="0" smtClean="0"/>
              <a:t>: Праздник радостный, весенний</a:t>
            </a:r>
            <a:br>
              <a:rPr lang="ru-RU" sz="1800" dirty="0" smtClean="0"/>
            </a:br>
            <a:r>
              <a:rPr lang="ru-RU" sz="1800" dirty="0" smtClean="0"/>
              <a:t>Постучался в двери к нам</a:t>
            </a:r>
            <a:br>
              <a:rPr lang="ru-RU" sz="1800" dirty="0" smtClean="0"/>
            </a:br>
            <a:r>
              <a:rPr lang="ru-RU" sz="1800" dirty="0" smtClean="0"/>
              <a:t>От души поздравить рады</a:t>
            </a:r>
            <a:br>
              <a:rPr lang="ru-RU" sz="1800" dirty="0" smtClean="0"/>
            </a:br>
            <a:r>
              <a:rPr lang="ru-RU" sz="1800" dirty="0" smtClean="0"/>
              <a:t>Мы своих любимых мам.</a:t>
            </a:r>
            <a:br>
              <a:rPr lang="ru-RU" sz="1800" dirty="0" smtClean="0"/>
            </a:br>
            <a:r>
              <a:rPr lang="ru-RU" sz="1800" dirty="0" smtClean="0"/>
              <a:t>Всё готово к празднику?</a:t>
            </a:r>
            <a:br>
              <a:rPr lang="ru-RU" sz="1800" dirty="0" smtClean="0"/>
            </a:br>
            <a:r>
              <a:rPr lang="ru-RU" sz="1800" dirty="0" smtClean="0"/>
              <a:t>Так чего ж мы ждём?</a:t>
            </a:r>
            <a:br>
              <a:rPr lang="ru-RU" sz="1800" dirty="0" smtClean="0"/>
            </a:br>
            <a:r>
              <a:rPr lang="ru-RU" sz="1800" dirty="0" smtClean="0"/>
              <a:t>Мы хорошим танцем</a:t>
            </a:r>
            <a:br>
              <a:rPr lang="ru-RU" sz="1800" dirty="0" smtClean="0"/>
            </a:br>
            <a:r>
              <a:rPr lang="ru-RU" sz="1800" dirty="0" smtClean="0"/>
              <a:t>Праздник наш начнём.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050" name="Picture 2" descr="G:\8 марта 1 мл группа\DSC094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038600" cy="2692400"/>
          </a:xfrm>
          <a:prstGeom prst="rect">
            <a:avLst/>
          </a:prstGeom>
          <a:noFill/>
        </p:spPr>
      </p:pic>
      <p:pic>
        <p:nvPicPr>
          <p:cNvPr id="2051" name="Picture 3" descr="G:\8 марта 1 мл группа\DSC094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357562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57298"/>
            <a:ext cx="4929222" cy="928694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/>
              <a:t>Песня: «</a:t>
            </a:r>
            <a:r>
              <a:rPr lang="ru-RU" b="1" i="1" u="sng" dirty="0" err="1" smtClean="0"/>
              <a:t>Чок</a:t>
            </a:r>
            <a:r>
              <a:rPr lang="ru-RU" b="1" i="1" u="sng" dirty="0" smtClean="0"/>
              <a:t> да </a:t>
            </a:r>
            <a:r>
              <a:rPr lang="ru-RU" b="1" i="1" u="sng" dirty="0" err="1" smtClean="0"/>
              <a:t>чок</a:t>
            </a:r>
            <a:r>
              <a:rPr lang="ru-RU" b="1" i="1" u="sng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D:\1 мл группа\8 марта 1 мл группа\DSC09402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 bwMode="auto">
          <a:xfrm>
            <a:off x="307571" y="2563783"/>
            <a:ext cx="4185458" cy="2797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G:\8 марта 1 мл группа\DSC094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071546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357166"/>
            <a:ext cx="4138642" cy="5768997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Вед:</a:t>
            </a:r>
            <a:r>
              <a:rPr lang="ru-RU" dirty="0" smtClean="0"/>
              <a:t> Вот и солнышко взошло.</a:t>
            </a:r>
          </a:p>
          <a:p>
            <a:r>
              <a:rPr lang="ru-RU" dirty="0" smtClean="0"/>
              <a:t>Стало вдруг совсем тепло.</a:t>
            </a:r>
          </a:p>
          <a:p>
            <a:r>
              <a:rPr lang="ru-RU" dirty="0" smtClean="0"/>
              <a:t>Всюду слышен звон капели:</a:t>
            </a:r>
          </a:p>
          <a:p>
            <a:r>
              <a:rPr lang="ru-RU" i="1" dirty="0" smtClean="0"/>
              <a:t>«</a:t>
            </a:r>
            <a:r>
              <a:rPr lang="ru-RU" i="1" dirty="0" err="1" smtClean="0"/>
              <a:t>Дзинь-ля-ля</a:t>
            </a:r>
            <a:r>
              <a:rPr lang="ru-RU" i="1" dirty="0" smtClean="0"/>
              <a:t>, </a:t>
            </a:r>
            <a:r>
              <a:rPr lang="ru-RU" i="1" dirty="0" err="1" smtClean="0"/>
              <a:t>дзинь-ля-ля</a:t>
            </a:r>
            <a:r>
              <a:rPr lang="ru-RU" i="1" dirty="0" smtClean="0"/>
              <a:t>!»</a:t>
            </a:r>
            <a:endParaRPr lang="ru-RU" dirty="0" smtClean="0"/>
          </a:p>
          <a:p>
            <a:r>
              <a:rPr lang="ru-RU" dirty="0" smtClean="0"/>
              <a:t>Надоели нам метели!</a:t>
            </a:r>
          </a:p>
          <a:p>
            <a:r>
              <a:rPr lang="ru-RU" dirty="0" err="1" smtClean="0"/>
              <a:t>Дзинь-ля-ля</a:t>
            </a:r>
            <a:r>
              <a:rPr lang="ru-RU" dirty="0" smtClean="0"/>
              <a:t>, </a:t>
            </a:r>
            <a:r>
              <a:rPr lang="ru-RU" dirty="0" err="1" smtClean="0"/>
              <a:t>дзинь-ля-ля</a:t>
            </a:r>
            <a:r>
              <a:rPr lang="ru-RU" dirty="0" smtClean="0"/>
              <a:t>!</a:t>
            </a:r>
          </a:p>
          <a:p>
            <a:r>
              <a:rPr lang="ru-RU" dirty="0" smtClean="0"/>
              <a:t>Это капельки запели песенку свою.</a:t>
            </a:r>
          </a:p>
          <a:p>
            <a:r>
              <a:rPr lang="ru-RU" dirty="0" smtClean="0"/>
              <a:t>Так они встречают девицу-весну.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u="sng" dirty="0" smtClean="0"/>
              <a:t>(Выходит под музыку Весна с корзиной цветов).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D:\1 мл группа\8 марта 1 мл группа\DSC09428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4" y="714356"/>
            <a:ext cx="4143404" cy="3143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500042"/>
            <a:ext cx="4067204" cy="562612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/>
              <a:t>Вед:</a:t>
            </a:r>
            <a:r>
              <a:rPr lang="ru-RU" dirty="0" smtClean="0"/>
              <a:t> Здравствуй, Весна.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i="1" dirty="0" smtClean="0"/>
              <a:t>Весна:</a:t>
            </a:r>
            <a:r>
              <a:rPr lang="ru-RU" dirty="0" smtClean="0"/>
              <a:t> Здравствуйте, мои друзья,</a:t>
            </a:r>
          </a:p>
          <a:p>
            <a:pPr>
              <a:buNone/>
            </a:pPr>
            <a:r>
              <a:rPr lang="ru-RU" dirty="0" smtClean="0"/>
              <a:t>Всех вас рада видеть я.</a:t>
            </a:r>
          </a:p>
          <a:p>
            <a:pPr>
              <a:buNone/>
            </a:pPr>
            <a:r>
              <a:rPr lang="ru-RU" dirty="0" smtClean="0"/>
              <a:t>Всюду слышны песни, пляски,</a:t>
            </a:r>
          </a:p>
          <a:p>
            <a:pPr>
              <a:buNone/>
            </a:pPr>
            <a:r>
              <a:rPr lang="ru-RU" dirty="0" smtClean="0"/>
              <a:t>Раздается звонкий смех.</a:t>
            </a:r>
          </a:p>
          <a:p>
            <a:pPr>
              <a:buNone/>
            </a:pPr>
            <a:r>
              <a:rPr lang="ru-RU" dirty="0" smtClean="0"/>
              <a:t>На полянке у Весны</a:t>
            </a:r>
          </a:p>
          <a:p>
            <a:pPr>
              <a:buNone/>
            </a:pPr>
            <a:r>
              <a:rPr lang="ru-RU" dirty="0" smtClean="0"/>
              <a:t>Распускаются цветы</a:t>
            </a:r>
          </a:p>
          <a:p>
            <a:pPr>
              <a:buNone/>
            </a:pPr>
            <a:r>
              <a:rPr lang="ru-RU" dirty="0" smtClean="0"/>
              <a:t>Небывалой красоты</a:t>
            </a:r>
          </a:p>
          <a:p>
            <a:pPr>
              <a:buNone/>
            </a:pPr>
            <a:r>
              <a:rPr lang="ru-RU" dirty="0" smtClean="0"/>
              <a:t>И ведут свой хоровод.</a:t>
            </a:r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i="1" u="sng" dirty="0" smtClean="0"/>
              <a:t>Вед</a:t>
            </a:r>
            <a:r>
              <a:rPr lang="ru-RU" dirty="0" smtClean="0"/>
              <a:t>: Музыка скорей играй,</a:t>
            </a:r>
          </a:p>
          <a:p>
            <a:pPr>
              <a:buNone/>
            </a:pPr>
            <a:r>
              <a:rPr lang="ru-RU" dirty="0" smtClean="0"/>
              <a:t>Нас на танец приглашай.</a:t>
            </a:r>
          </a:p>
          <a:p>
            <a:endParaRPr lang="ru-RU" dirty="0"/>
          </a:p>
        </p:txBody>
      </p:sp>
      <p:pic>
        <p:nvPicPr>
          <p:cNvPr id="4098" name="Picture 2" descr="G:\8 марта 1 мл группа\DSC094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643050"/>
            <a:ext cx="5028026" cy="3352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14488"/>
            <a:ext cx="4972056" cy="939784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/>
              <a:t>Танец: «Танец с цветами».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D:\1 мл группа\8 марта 1 мл группа\DSC09424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143248"/>
            <a:ext cx="4252914" cy="314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G:\8 марта 1 мл группа\DSC094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00174"/>
            <a:ext cx="4467228" cy="297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285728"/>
            <a:ext cx="4138642" cy="5840435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300" b="1" u="sng" dirty="0" smtClean="0"/>
              <a:t>Вед</a:t>
            </a:r>
            <a:r>
              <a:rPr lang="ru-RU" sz="3300" b="1" dirty="0" smtClean="0"/>
              <a:t>:</a:t>
            </a:r>
            <a:r>
              <a:rPr lang="ru-RU" sz="3300" dirty="0" smtClean="0"/>
              <a:t> На дворе звенит капель,</a:t>
            </a:r>
          </a:p>
          <a:p>
            <a:pPr>
              <a:buNone/>
            </a:pPr>
            <a:r>
              <a:rPr lang="ru-RU" sz="3300" dirty="0" smtClean="0"/>
              <a:t>Сегодня праздник — Мамин день.</a:t>
            </a:r>
          </a:p>
          <a:p>
            <a:pPr>
              <a:buNone/>
            </a:pPr>
            <a:r>
              <a:rPr lang="ru-RU" sz="3300" i="1" dirty="0" smtClean="0"/>
              <a:t> </a:t>
            </a:r>
            <a:endParaRPr lang="ru-RU" sz="3300" dirty="0" smtClean="0"/>
          </a:p>
          <a:p>
            <a:pPr>
              <a:buNone/>
            </a:pPr>
            <a:r>
              <a:rPr lang="ru-RU" sz="3300" b="1" i="1" u="sng" dirty="0" smtClean="0"/>
              <a:t>(Появляется под музыку воробей)</a:t>
            </a:r>
            <a:endParaRPr lang="ru-RU" sz="3300" dirty="0" smtClean="0"/>
          </a:p>
          <a:p>
            <a:pPr>
              <a:buNone/>
            </a:pPr>
            <a:r>
              <a:rPr lang="ru-RU" sz="3300" b="1" dirty="0" smtClean="0"/>
              <a:t> </a:t>
            </a:r>
            <a:endParaRPr lang="ru-RU" sz="3300" dirty="0" smtClean="0"/>
          </a:p>
          <a:p>
            <a:pPr>
              <a:buNone/>
            </a:pPr>
            <a:r>
              <a:rPr lang="ru-RU" sz="3300" b="1" dirty="0" smtClean="0"/>
              <a:t>ВЕД:</a:t>
            </a:r>
            <a:endParaRPr lang="ru-RU" sz="3300" dirty="0" smtClean="0"/>
          </a:p>
          <a:p>
            <a:pPr>
              <a:buNone/>
            </a:pPr>
            <a:r>
              <a:rPr lang="ru-RU" sz="3300" dirty="0" smtClean="0"/>
              <a:t>Воробей на ветку сел,</a:t>
            </a:r>
          </a:p>
          <a:p>
            <a:pPr>
              <a:buNone/>
            </a:pPr>
            <a:r>
              <a:rPr lang="ru-RU" sz="3300" dirty="0" smtClean="0"/>
              <a:t>Громко песенку запел.</a:t>
            </a:r>
          </a:p>
          <a:p>
            <a:pPr>
              <a:buNone/>
            </a:pPr>
            <a:r>
              <a:rPr lang="ru-RU" sz="3300" dirty="0" smtClean="0"/>
              <a:t>Воробей летит, летит.</a:t>
            </a:r>
          </a:p>
          <a:p>
            <a:pPr>
              <a:buNone/>
            </a:pPr>
            <a:r>
              <a:rPr lang="ru-RU" sz="3300" dirty="0" smtClean="0"/>
              <a:t>Видит — лужица блестит.</a:t>
            </a:r>
          </a:p>
          <a:p>
            <a:pPr>
              <a:buNone/>
            </a:pPr>
            <a:r>
              <a:rPr lang="ru-RU" sz="3300" dirty="0" smtClean="0"/>
              <a:t> </a:t>
            </a:r>
          </a:p>
          <a:p>
            <a:pPr>
              <a:buNone/>
            </a:pPr>
            <a:r>
              <a:rPr lang="ru-RU" sz="3300" b="1" u="sng" dirty="0" smtClean="0"/>
              <a:t>Воробей</a:t>
            </a:r>
            <a:r>
              <a:rPr lang="ru-RU" sz="3300" dirty="0" smtClean="0"/>
              <a:t>: Вот и лужица искрится,</a:t>
            </a:r>
          </a:p>
          <a:p>
            <a:pPr>
              <a:buNone/>
            </a:pPr>
            <a:r>
              <a:rPr lang="ru-RU" sz="3300" dirty="0" smtClean="0"/>
              <a:t>В ней хрустальная водица.</a:t>
            </a:r>
          </a:p>
          <a:p>
            <a:pPr>
              <a:buNone/>
            </a:pPr>
            <a:r>
              <a:rPr lang="ru-RU" sz="3300" dirty="0" smtClean="0"/>
              <a:t>Хорошо в ней поплескаться,</a:t>
            </a:r>
          </a:p>
          <a:p>
            <a:pPr>
              <a:buNone/>
            </a:pPr>
            <a:r>
              <a:rPr lang="ru-RU" sz="3300" dirty="0" err="1" smtClean="0"/>
              <a:t>Воробьишке</a:t>
            </a:r>
            <a:r>
              <a:rPr lang="ru-RU" sz="3300" dirty="0" smtClean="0"/>
              <a:t> покупаться.</a:t>
            </a:r>
          </a:p>
          <a:p>
            <a:pPr>
              <a:buNone/>
            </a:pPr>
            <a:r>
              <a:rPr lang="ru-RU" sz="3300" dirty="0" smtClean="0"/>
              <a:t>Чисто перышки почистить,</a:t>
            </a:r>
          </a:p>
          <a:p>
            <a:pPr>
              <a:buNone/>
            </a:pPr>
            <a:r>
              <a:rPr lang="ru-RU" sz="3300" dirty="0" smtClean="0"/>
              <a:t>Чисто </a:t>
            </a:r>
            <a:r>
              <a:rPr lang="ru-RU" sz="3300" dirty="0" err="1" smtClean="0"/>
              <a:t>грудочку</a:t>
            </a:r>
            <a:r>
              <a:rPr lang="ru-RU" sz="3300" dirty="0" smtClean="0"/>
              <a:t> помыть.</a:t>
            </a:r>
          </a:p>
          <a:p>
            <a:pPr>
              <a:buNone/>
            </a:pPr>
            <a:r>
              <a:rPr lang="ru-RU" sz="3300" dirty="0" smtClean="0"/>
              <a:t>Окунуться, отряхнуться,</a:t>
            </a:r>
          </a:p>
          <a:p>
            <a:pPr>
              <a:buNone/>
            </a:pPr>
            <a:r>
              <a:rPr lang="ru-RU" sz="3300" dirty="0" smtClean="0"/>
              <a:t>А потом еще попить.</a:t>
            </a:r>
          </a:p>
          <a:p>
            <a:pPr>
              <a:buNone/>
            </a:pPr>
            <a:r>
              <a:rPr lang="ru-RU" sz="3300" b="1" i="1" u="sng" dirty="0" smtClean="0"/>
              <a:t>(Рассказать, что с приходом весны, птички прилетают, стенд с птичками)</a:t>
            </a:r>
            <a:endParaRPr lang="ru-RU" sz="3300" dirty="0" smtClean="0"/>
          </a:p>
          <a:p>
            <a:endParaRPr lang="ru-RU" dirty="0"/>
          </a:p>
        </p:txBody>
      </p:sp>
      <p:pic>
        <p:nvPicPr>
          <p:cNvPr id="5" name="Содержимое 4" descr="D:\1 мл группа\8 марта 1 мл группа\DSC09427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1357298"/>
            <a:ext cx="4895856" cy="3479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4357718" cy="3071834"/>
          </a:xfrm>
        </p:spPr>
        <p:txBody>
          <a:bodyPr>
            <a:noAutofit/>
          </a:bodyPr>
          <a:lstStyle/>
          <a:p>
            <a:r>
              <a:rPr lang="ru-RU" sz="1800" b="1" u="sng" dirty="0" smtClean="0"/>
              <a:t>Весна</a:t>
            </a:r>
            <a:r>
              <a:rPr lang="ru-RU" sz="1800" b="1" dirty="0" smtClean="0"/>
              <a:t>:</a:t>
            </a:r>
            <a:r>
              <a:rPr lang="ru-RU" sz="1800" dirty="0" smtClean="0"/>
              <a:t> Солнце светит ярко, ярко.</a:t>
            </a:r>
            <a:br>
              <a:rPr lang="ru-RU" sz="1800" dirty="0" smtClean="0"/>
            </a:br>
            <a:r>
              <a:rPr lang="ru-RU" sz="1800" dirty="0" smtClean="0"/>
              <a:t>Ручейки бегут, звенят.</a:t>
            </a:r>
            <a:br>
              <a:rPr lang="ru-RU" sz="1800" dirty="0" smtClean="0"/>
            </a:br>
            <a:r>
              <a:rPr lang="ru-RU" sz="1800" dirty="0" smtClean="0"/>
              <a:t>Приглашает, приглашает </a:t>
            </a:r>
            <a:r>
              <a:rPr lang="ru-RU" sz="1800" dirty="0" err="1" smtClean="0"/>
              <a:t>воробьишка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Поиграть с собой ребят.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b="1" u="sng" dirty="0" smtClean="0"/>
              <a:t>Игра</a:t>
            </a:r>
            <a:r>
              <a:rPr lang="ru-RU" sz="1800" b="1" dirty="0" smtClean="0"/>
              <a:t>:</a:t>
            </a:r>
            <a:r>
              <a:rPr lang="ru-RU" sz="1800" dirty="0" smtClean="0"/>
              <a:t> </a:t>
            </a:r>
            <a:r>
              <a:rPr lang="ru-RU" sz="1800" i="1" dirty="0" smtClean="0"/>
              <a:t>«Птички»</a:t>
            </a:r>
            <a:r>
              <a:rPr lang="ru-RU" sz="1800" dirty="0" smtClean="0"/>
              <a:t> (воробей улетает)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Содержимое 4" descr="D:\1 мл группа\8 марта 1 мл группа\DSC09432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 bwMode="auto">
          <a:xfrm>
            <a:off x="357158" y="3643314"/>
            <a:ext cx="4191000" cy="2794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G:\8 марта 1 мл группа\DSC094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142984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</TotalTime>
  <Words>108</Words>
  <PresentationFormat>Экран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 Под музыку: Топ-топ, топает малыш» дети входят в музыкальный зал.</vt:lpstr>
      <vt:lpstr>Вед: Праздник радостный, весенний Постучался в двери к нам От души поздравить рады Мы своих любимых мам. Всё готово к празднику? Так чего ж мы ждём? Мы хорошим танцем Праздник наш начнём. </vt:lpstr>
      <vt:lpstr>Песня: «Чок да чок» </vt:lpstr>
      <vt:lpstr>Слайд 5</vt:lpstr>
      <vt:lpstr>Слайд 6</vt:lpstr>
      <vt:lpstr>Танец: «Танец с цветами». </vt:lpstr>
      <vt:lpstr>Слайд 8</vt:lpstr>
      <vt:lpstr>Весна: Солнце светит ярко, ярко. Ручейки бегут, звенят. Приглашает, приглашает воробьишка Поиграть с собой ребят.   Игра: «Птички» (воробей улетает) </vt:lpstr>
      <vt:lpstr>Ведущий: Весна, а послушайте песенку про пирожки для мамы. Пирожки для мамы в день 8 марта.   Песня: «Пирожки» </vt:lpstr>
      <vt:lpstr>Весна показывает угощения для детей, прощается и уходит.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Валера</dc:creator>
  <cp:lastModifiedBy>Админ</cp:lastModifiedBy>
  <cp:revision>7</cp:revision>
  <dcterms:created xsi:type="dcterms:W3CDTF">2018-03-22T21:41:39Z</dcterms:created>
  <dcterms:modified xsi:type="dcterms:W3CDTF">2018-04-04T00:50:26Z</dcterms:modified>
</cp:coreProperties>
</file>