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5E44-F5B8-4251-BC81-A34FADEEF4B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C862-37DC-4F1B-A0D6-565729A76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5E44-F5B8-4251-BC81-A34FADEEF4B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C862-37DC-4F1B-A0D6-565729A76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5E44-F5B8-4251-BC81-A34FADEEF4B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C862-37DC-4F1B-A0D6-565729A76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5E44-F5B8-4251-BC81-A34FADEEF4B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C862-37DC-4F1B-A0D6-565729A76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5E44-F5B8-4251-BC81-A34FADEEF4B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C862-37DC-4F1B-A0D6-565729A76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5E44-F5B8-4251-BC81-A34FADEEF4B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C862-37DC-4F1B-A0D6-565729A76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5E44-F5B8-4251-BC81-A34FADEEF4B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C862-37DC-4F1B-A0D6-565729A76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5E44-F5B8-4251-BC81-A34FADEEF4B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C862-37DC-4F1B-A0D6-565729A76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5E44-F5B8-4251-BC81-A34FADEEF4B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C862-37DC-4F1B-A0D6-565729A76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5E44-F5B8-4251-BC81-A34FADEEF4B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C862-37DC-4F1B-A0D6-565729A76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5E44-F5B8-4251-BC81-A34FADEEF4B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C862-37DC-4F1B-A0D6-565729A76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15E44-F5B8-4251-BC81-A34FADEEF4B9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8C862-37DC-4F1B-A0D6-565729A76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1196752"/>
            <a:ext cx="7416824" cy="3528392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3200" dirty="0" smtClean="0"/>
              <a:t> 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Масленица удалая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       в младшей 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         10 группе.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б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98333" cy="16596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0232" y="5445224"/>
            <a:ext cx="2232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Подготовила</a:t>
            </a:r>
          </a:p>
          <a:p>
            <a:r>
              <a:rPr lang="ru-RU" sz="2000" b="1" dirty="0"/>
              <a:t>в</a:t>
            </a:r>
            <a:r>
              <a:rPr lang="ru-RU" sz="2000" b="1" dirty="0" smtClean="0"/>
              <a:t>оспитатель </a:t>
            </a:r>
          </a:p>
          <a:p>
            <a:r>
              <a:rPr lang="ru-RU" sz="2000" b="1" dirty="0" err="1" smtClean="0"/>
              <a:t>Нестерюк</a:t>
            </a:r>
            <a:r>
              <a:rPr lang="ru-RU" sz="2000" b="1" dirty="0" smtClean="0"/>
              <a:t> Н.В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6064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ОБЩЕОБРАЗОВАТЕЛЬНОЕ    УЧРЕЖДЕНИЕ ШКОЛА № 24 г.о.САМАРА дошкольные группы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37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9552" y="43651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 descr="м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589240"/>
            <a:ext cx="3024336" cy="1080120"/>
          </a:xfrm>
          <a:prstGeom prst="rect">
            <a:avLst/>
          </a:prstGeom>
        </p:spPr>
      </p:pic>
      <p:pic>
        <p:nvPicPr>
          <p:cNvPr id="9" name="Рисунок 8" descr="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7" y="5373216"/>
            <a:ext cx="4067944" cy="1484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0152" y="332656"/>
            <a:ext cx="2664296" cy="1656184"/>
          </a:xfrm>
          <a:prstGeom prst="rect">
            <a:avLst/>
          </a:prstGeom>
          <a:noFill/>
        </p:spPr>
        <p:txBody>
          <a:bodyPr wrap="none" rtlCol="0">
            <a:prstTxWarp prst="textStop">
              <a:avLst>
                <a:gd name="adj" fmla="val 17799"/>
              </a:avLst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Понедельник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«Встреча»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2852936"/>
            <a:ext cx="26642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Посиделки 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в младшей группе</a:t>
            </a:r>
            <a:r>
              <a:rPr lang="ru-RU" b="1" dirty="0" smtClean="0"/>
              <a:t>.</a:t>
            </a: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 нашей группе мини – изба.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3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7" y="5373216"/>
            <a:ext cx="4067944" cy="1484784"/>
          </a:xfrm>
          <a:prstGeom prst="rect">
            <a:avLst/>
          </a:prstGeom>
        </p:spPr>
      </p:pic>
      <p:pic>
        <p:nvPicPr>
          <p:cNvPr id="9" name="Рисунок 8" descr="м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5777880"/>
            <a:ext cx="3024336" cy="10801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96136" y="476672"/>
            <a:ext cx="2952328" cy="1656184"/>
          </a:xfrm>
          <a:prstGeom prst="rect">
            <a:avLst/>
          </a:prstGeom>
        </p:spPr>
        <p:txBody>
          <a:bodyPr wrap="square">
            <a:prstTxWarp prst="textStop">
              <a:avLst>
                <a:gd name="adj" fmla="val 20199"/>
              </a:avLst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Вторник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Заигрыши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2996952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Приготовление </a:t>
            </a:r>
            <a:r>
              <a:rPr lang="ru-RU" sz="2800" b="1" i="1" dirty="0">
                <a:solidFill>
                  <a:srgbClr val="002060"/>
                </a:solidFill>
              </a:rPr>
              <a:t>и поедание </a:t>
            </a:r>
            <a:r>
              <a:rPr lang="ru-RU" sz="2800" b="1" i="1" dirty="0" smtClean="0">
                <a:solidFill>
                  <a:srgbClr val="002060"/>
                </a:solidFill>
              </a:rPr>
              <a:t>блинов в нашей младшей группе.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MG_37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1561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84169" y="548680"/>
            <a:ext cx="2808312" cy="1512168"/>
          </a:xfrm>
          <a:prstGeom prst="rect">
            <a:avLst/>
          </a:prstGeom>
          <a:noFill/>
        </p:spPr>
        <p:txBody>
          <a:bodyPr wrap="none" rtlCol="0">
            <a:prstTxWarp prst="textStop">
              <a:avLst>
                <a:gd name="adj" fmla="val 22173"/>
              </a:avLst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Среда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«Лакомка»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0232" y="2924944"/>
            <a:ext cx="2483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Созываем всех гостей.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г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221088"/>
            <a:ext cx="3131840" cy="26369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IMG_38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4752528" cy="508518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3" name="Рисунок 2" descr="IMG_38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556792"/>
            <a:ext cx="4788024" cy="508518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6084168" y="188640"/>
            <a:ext cx="2520280" cy="1584176"/>
          </a:xfrm>
          <a:prstGeom prst="rect">
            <a:avLst/>
          </a:prstGeom>
          <a:noFill/>
        </p:spPr>
        <p:txBody>
          <a:bodyPr wrap="none" rtlCol="0">
            <a:prstTxWarp prst="textStop">
              <a:avLst>
                <a:gd name="adj" fmla="val 19981"/>
              </a:avLst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Четверг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«Разгуляй»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ц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5445224"/>
            <a:ext cx="4176464" cy="14127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59" y="0"/>
            <a:ext cx="4032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Шумные потехи, хороводы, игры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endParaRPr lang="ru-RU" sz="3200" b="1" i="1" dirty="0" smtClean="0">
              <a:solidFill>
                <a:srgbClr val="002060"/>
              </a:solidFill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в младшей группе.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3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4932040" cy="594928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4" name="Рисунок 3" descr="IMG_38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692696"/>
            <a:ext cx="4788024" cy="594928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1763688" y="5877272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гости к нам пришли Скоморохи.</a:t>
            </a:r>
          </a:p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Началось веселье.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 descr="ц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256584" cy="980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4168" y="260648"/>
            <a:ext cx="2736303" cy="792088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Пятница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7864" y="980728"/>
            <a:ext cx="4464496" cy="3744416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8967"/>
              </a:avLst>
            </a:prstTxWarp>
            <a:spAutoFit/>
          </a:bodyPr>
          <a:lstStyle/>
          <a:p>
            <a:pPr algn="ctr"/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мы Масленицу повстречали,</a:t>
            </a:r>
            <a:b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Сыром гору набивали,</a:t>
            </a:r>
            <a:b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Маслом гору поливали,</a:t>
            </a:r>
            <a:b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широк двор зазывали</a:t>
            </a:r>
            <a:b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 блинами заедали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8224" y="5589240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endParaRPr lang="ru-RU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б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98539" cy="24128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9912" y="6453336"/>
            <a:ext cx="151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2018 год</a:t>
            </a:r>
            <a:endParaRPr lang="ru-RU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99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17</cp:revision>
  <dcterms:created xsi:type="dcterms:W3CDTF">2018-03-27T12:05:25Z</dcterms:created>
  <dcterms:modified xsi:type="dcterms:W3CDTF">2018-03-27T14:50:42Z</dcterms:modified>
</cp:coreProperties>
</file>