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9" r:id="rId4"/>
    <p:sldId id="260" r:id="rId5"/>
    <p:sldId id="261" r:id="rId6"/>
    <p:sldId id="262" r:id="rId7"/>
    <p:sldId id="276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8" r:id="rId20"/>
    <p:sldId id="280" r:id="rId21"/>
    <p:sldId id="282" r:id="rId22"/>
    <p:sldId id="283" r:id="rId23"/>
    <p:sldId id="281" r:id="rId24"/>
    <p:sldId id="285" r:id="rId25"/>
    <p:sldId id="286" r:id="rId26"/>
    <p:sldId id="257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90000"/>
    <a:srgbClr val="0000CC"/>
    <a:srgbClr val="0080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090" y="-3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FC81477-8809-46C1-ADAC-898DEFC65B1C}" type="datetimeFigureOut">
              <a:rPr lang="ru-RU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1850A96-3573-4588-9608-59297EFA1F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72CAD9-5205-4864-B505-5CBE93A8425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DBFBC-2785-4D40-B757-918AC09294B2}" type="datetimeFigureOut">
              <a:rPr lang="ru-RU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EA833-5858-417E-8F08-FCBE2370FB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48D34-606A-491B-963C-DC79C9A0DE31}" type="datetimeFigureOut">
              <a:rPr lang="ru-RU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A7331-EA45-4253-8ADE-A3C02F7FFB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45A22-4248-44C5-A512-07C8368EBC53}" type="datetimeFigureOut">
              <a:rPr lang="ru-RU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9E2BB-2B77-481E-B7ED-D4A085224F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68E18-8312-4AAE-95FE-8E4C18165C65}" type="datetimeFigureOut">
              <a:rPr lang="ru-RU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5E3B6-8F78-4E30-B7AA-3A1FB53B6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EDF1F-C608-4F85-8B47-01ECB8980914}" type="datetimeFigureOut">
              <a:rPr lang="ru-RU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EBDD9-6162-42F0-9F6C-23BB69B2D5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83BAF-034E-4B99-9604-B9426EE352CD}" type="datetimeFigureOut">
              <a:rPr lang="ru-RU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5520A-D8F9-4522-B58D-340C63BE27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987B2-CB0D-41B5-BAA5-98BEE1756DF8}" type="datetimeFigureOut">
              <a:rPr lang="ru-RU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CE096-D217-4E78-92C9-15CA4FA77F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8FB79-18F6-4A81-B228-81F87950BF7F}" type="datetimeFigureOut">
              <a:rPr lang="ru-RU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8B305-02EC-4850-A74E-C4D995E8CE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DF075-0D97-4858-8D92-C705090CBE3D}" type="datetimeFigureOut">
              <a:rPr lang="ru-RU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F1DBD-754F-48FA-B445-9CD31AA814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5FF72-31D3-4246-BDE4-5AEE1C76B570}" type="datetimeFigureOut">
              <a:rPr lang="ru-RU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181E9-4B21-49D1-B4F3-E58CB953A1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2EDFC-6F9C-48E0-9868-8A2BE8F89109}" type="datetimeFigureOut">
              <a:rPr lang="ru-RU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AE0EC-3913-488F-A4F9-10E643BC8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79D5EB-73D0-4183-A5F3-D3BDB61CCCDC}" type="datetimeFigureOut">
              <a:rPr lang="ru-RU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830F8F-0169-43EA-8CA7-EF5A110C43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1" y="1938094"/>
            <a:ext cx="6192688" cy="2178243"/>
          </a:xfrm>
          <a:prstGeom prst="rect">
            <a:avLst/>
          </a:prstGeom>
          <a:noFill/>
        </p:spPr>
        <p:txBody>
          <a:bodyPr>
            <a:prstTxWarp prst="textWave2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Monotype Corsiva" panose="03010101010201010101" pitchFamily="66" charset="0"/>
                <a:cs typeface="+mn-cs"/>
              </a:rPr>
              <a:t>Нетрадиционные техники изобразительного искусства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latin typeface="Monotype Corsiva" panose="03010101010201010101" pitchFamily="66" charset="0"/>
              <a:cs typeface="+mn-cs"/>
            </a:endParaRPr>
          </a:p>
        </p:txBody>
      </p:sp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3348038" y="4581525"/>
            <a:ext cx="30956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Выполнила воспитатель МБДОУ №9</a:t>
            </a:r>
          </a:p>
          <a:p>
            <a:pPr algn="ctr"/>
            <a:r>
              <a:rPr lang="ru-RU" b="1" i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Ракевич Зинаида Юрьевна</a:t>
            </a:r>
          </a:p>
        </p:txBody>
      </p:sp>
      <p:pic>
        <p:nvPicPr>
          <p:cNvPr id="14339" name="Рисунок 10" descr="http://www.coollady.ru/puc/2/1s/b/14.jpg"/>
          <p:cNvPicPr>
            <a:picLocks noChangeAspect="1" noChangeArrowheads="1"/>
          </p:cNvPicPr>
          <p:nvPr/>
        </p:nvPicPr>
        <p:blipFill>
          <a:blip r:embed="rId2"/>
          <a:srcRect l="47148" t="14439" r="6039" b="45561"/>
          <a:stretch>
            <a:fillRect/>
          </a:stretch>
        </p:blipFill>
        <p:spPr bwMode="auto">
          <a:xfrm>
            <a:off x="6911975" y="-20638"/>
            <a:ext cx="2232025" cy="115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86138"/>
            <a:ext cx="2808288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14932" t="12626" r="24161" b="11240"/>
          <a:stretch/>
        </p:blipFill>
        <p:spPr>
          <a:xfrm>
            <a:off x="4644008" y="260648"/>
            <a:ext cx="3744416" cy="6240693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3554" name="Picture 2" descr="http://lh5.googleusercontent.com/-yjMxgenWU4k/AAAAAAAAAAI/AAAAAAAAC0M/GqpMiLicSPA/photo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364331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 descr="http://lh5.googleusercontent.com/-yjMxgenWU4k/AAAAAAAAAAI/AAAAAAAAC0M/GqpMiLicSPA/photo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31913" y="260350"/>
            <a:ext cx="2713037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/>
            </a:extLst>
          </a:blip>
          <a:srcRect l="12728" t="11137" r="13025" b="10904"/>
          <a:stretch/>
        </p:blipFill>
        <p:spPr>
          <a:xfrm>
            <a:off x="4427984" y="260648"/>
            <a:ext cx="4231833" cy="5924564"/>
          </a:xfrm>
          <a:ln w="38100">
            <a:solidFill>
              <a:srgbClr val="00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84138" y="1284288"/>
            <a:ext cx="463867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 i="1">
                <a:solidFill>
                  <a:srgbClr val="990000"/>
                </a:solidFill>
                <a:latin typeface="Calibri" pitchFamily="34" charset="0"/>
              </a:rPr>
              <a:t>Рисунок невидимка</a:t>
            </a:r>
          </a:p>
          <a:p>
            <a:pPr algn="ctr"/>
            <a:r>
              <a:rPr lang="ru-RU" b="1" i="1">
                <a:solidFill>
                  <a:srgbClr val="990000"/>
                </a:solidFill>
                <a:latin typeface="Calibri" pitchFamily="34" charset="0"/>
              </a:rPr>
              <a:t>(</a:t>
            </a:r>
            <a:r>
              <a:rPr lang="ru-RU" b="1" i="1">
                <a:solidFill>
                  <a:srgbClr val="0000CC"/>
                </a:solidFill>
                <a:latin typeface="Calibri" pitchFamily="34" charset="0"/>
              </a:rPr>
              <a:t>техника: свеча + акварель</a:t>
            </a:r>
            <a:r>
              <a:rPr lang="ru-RU" b="1" i="1">
                <a:solidFill>
                  <a:srgbClr val="990000"/>
                </a:solidFill>
                <a:latin typeface="Calibri" pitchFamily="34" charset="0"/>
              </a:rPr>
              <a:t>)</a:t>
            </a:r>
          </a:p>
          <a:p>
            <a:pPr algn="ctr"/>
            <a:r>
              <a:rPr lang="ru-RU" sz="2000" b="1" i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Свечка рисует – </a:t>
            </a:r>
          </a:p>
          <a:p>
            <a:pPr algn="ctr"/>
            <a:r>
              <a:rPr lang="ru-RU" sz="2000" b="1" i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Акварель формирует.</a:t>
            </a:r>
          </a:p>
        </p:txBody>
      </p:sp>
      <p:pic>
        <p:nvPicPr>
          <p:cNvPr id="24579" name="Picture 2" descr="http://www.playcast.ru/uploads/2014/11/12/1060269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312738" y="3749675"/>
            <a:ext cx="329882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8" descr="http://papillondavril.p.a.pic.centerblog.net/95e114c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3052763"/>
            <a:ext cx="2860675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11241" t="8472" r="13086" b="11241"/>
          <a:stretch/>
        </p:blipFill>
        <p:spPr>
          <a:xfrm>
            <a:off x="2357232" y="182427"/>
            <a:ext cx="4536504" cy="6417493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5602" name="Picture 2" descr="http://www.playcast.ru/uploads/2014/11/12/1060269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323850" y="4005263"/>
            <a:ext cx="27971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 descr="http://www.playcast.ru/uploads/2014/11/12/1060269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0288" y="0"/>
            <a:ext cx="2801937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8" descr="http://img9.dreamies.de/img/47/b/fm10q0d9jo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" y="1196975"/>
            <a:ext cx="3055938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9857" t="7550" r="7088" b="11241"/>
          <a:stretch/>
        </p:blipFill>
        <p:spPr>
          <a:xfrm>
            <a:off x="1794564" y="1844824"/>
            <a:ext cx="6192688" cy="4541305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2970213" y="260350"/>
            <a:ext cx="38417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Изюмительная ладошка</a:t>
            </a:r>
          </a:p>
          <a:p>
            <a:pPr algn="ctr"/>
            <a:endParaRPr lang="ru-RU" sz="2400" b="1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Наши ладошки умеют рисовать, </a:t>
            </a:r>
          </a:p>
          <a:p>
            <a:pPr algn="ctr"/>
            <a:r>
              <a:rPr lang="ru-RU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Только краску надо на них набрать.</a:t>
            </a:r>
          </a:p>
        </p:txBody>
      </p:sp>
      <p:pic>
        <p:nvPicPr>
          <p:cNvPr id="26627" name="Picture 2" descr="http://gifgifs.com/animations/science-body/hands-and-feet/Neon_han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21163"/>
            <a:ext cx="3090863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11241" t="2935" r="7550" b="9856"/>
          <a:stretch/>
        </p:blipFill>
        <p:spPr>
          <a:xfrm>
            <a:off x="3059832" y="1196752"/>
            <a:ext cx="3672408" cy="5258221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1979613" y="188913"/>
            <a:ext cx="57435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Намазали ладошку зелёным цветом мы, </a:t>
            </a:r>
          </a:p>
          <a:p>
            <a:r>
              <a:rPr lang="ru-RU" sz="24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Получилась пальма дивной красоты.</a:t>
            </a:r>
          </a:p>
        </p:txBody>
      </p:sp>
      <p:pic>
        <p:nvPicPr>
          <p:cNvPr id="27651" name="Picture 2" descr="http://gifgifs.com/animations/science-body/hands-and-feet/Neon_han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2636838"/>
            <a:ext cx="3744913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/>
            </a:extLst>
          </a:blip>
          <a:srcRect l="6921" t="12206" r="10022" b="13252"/>
          <a:stretch/>
        </p:blipFill>
        <p:spPr>
          <a:xfrm>
            <a:off x="1296144" y="1412776"/>
            <a:ext cx="6887944" cy="4636361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1882775" y="260350"/>
            <a:ext cx="56118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ладошки совсем не устали, </a:t>
            </a:r>
          </a:p>
          <a:p>
            <a:pPr algn="ctr"/>
            <a:r>
              <a:rPr lang="ru-RU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Рыбок они потом рисовали.</a:t>
            </a:r>
          </a:p>
        </p:txBody>
      </p:sp>
      <p:pic>
        <p:nvPicPr>
          <p:cNvPr id="28675" name="Picture 4" descr="http://r15.imgfast.net/users/1514/56/23/70/smiles/66837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05263"/>
            <a:ext cx="25923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9856" t="13086" r="12625" b="16778"/>
          <a:stretch/>
        </p:blipFill>
        <p:spPr>
          <a:xfrm>
            <a:off x="1547664" y="1484784"/>
            <a:ext cx="6264696" cy="4251044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1258888" y="549275"/>
            <a:ext cx="74120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руки щёточку мы взяли и моря нарисовали.</a:t>
            </a:r>
          </a:p>
        </p:txBody>
      </p:sp>
      <p:pic>
        <p:nvPicPr>
          <p:cNvPr id="15366" name="Picture 6" descr="http://img-fotki.yandex.ru/get/6825/47407354.bfe/0_123f76_9a1511d9_orig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3568" y="4221088"/>
            <a:ext cx="3629199" cy="2437612"/>
          </a:xfrm>
          <a:prstGeom prst="rect">
            <a:avLst/>
          </a:prstGeom>
          <a:noFill/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13086" t="8472" r="20469" b="11241"/>
          <a:stretch/>
        </p:blipFill>
        <p:spPr>
          <a:xfrm>
            <a:off x="4499992" y="188640"/>
            <a:ext cx="3600400" cy="5800644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525463" y="2005013"/>
            <a:ext cx="40306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Ниточка закружилась </a:t>
            </a:r>
          </a:p>
          <a:p>
            <a:r>
              <a:rPr lang="ru-RU" sz="2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в цветочек превратилась.</a:t>
            </a:r>
          </a:p>
        </p:txBody>
      </p:sp>
      <p:pic>
        <p:nvPicPr>
          <p:cNvPr id="31747" name="Picture 4" descr="http://img-fotki.yandex.ru/get/5408/ew-dan.1f/0_59fb1_509a15e2_M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37852">
            <a:off x="207168" y="4164807"/>
            <a:ext cx="4386263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ttp://ekladata.com/qFUtBO1GT-uL1pf9JiTbAMrBYZM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12700"/>
            <a:ext cx="20161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13531" t="29716" r="10058" b="27833"/>
          <a:stretch/>
        </p:blipFill>
        <p:spPr>
          <a:xfrm>
            <a:off x="1043608" y="1095468"/>
            <a:ext cx="7604045" cy="3168352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2770" name="Picture 2" descr="http://lib.znaimo.com.ua/tw_files2/urls_4/966/d-965150/965150_html_21a890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679700"/>
            <a:ext cx="2032000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1763713" y="4581525"/>
            <a:ext cx="7115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Пуговицы, бусинки мы сейчас возьмём</a:t>
            </a:r>
          </a:p>
          <a:p>
            <a:r>
              <a:rPr lang="ru-RU" sz="32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узор красивый вместе соберём.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7089" t="26006" r="14010" b="11241"/>
          <a:stretch/>
        </p:blipFill>
        <p:spPr>
          <a:xfrm>
            <a:off x="467544" y="3429000"/>
            <a:ext cx="5497601" cy="3279271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/>
            </a:extLst>
          </a:blip>
          <a:srcRect l="7549" t="16778" r="26006" b="11241"/>
          <a:stretch/>
        </p:blipFill>
        <p:spPr>
          <a:xfrm>
            <a:off x="6156176" y="188640"/>
            <a:ext cx="2592288" cy="3744416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2740025" y="1106488"/>
            <a:ext cx="3095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Каменный цветок</a:t>
            </a:r>
          </a:p>
        </p:txBody>
      </p:sp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482600" y="2454275"/>
            <a:ext cx="58435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Красивые ракушки на море мы собрали, </a:t>
            </a:r>
          </a:p>
          <a:p>
            <a:r>
              <a:rPr lang="ru-RU" sz="2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цветочек каменный мы из них создали.</a:t>
            </a:r>
          </a:p>
        </p:txBody>
      </p:sp>
      <p:pic>
        <p:nvPicPr>
          <p:cNvPr id="33797" name="Picture 2" descr="http://s017.radikal.ru/i444/1111/12/617ec2e4807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4098925"/>
            <a:ext cx="2743200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l="16778" t="27852" r="9395" b="5704"/>
          <a:stretch/>
        </p:blipFill>
        <p:spPr>
          <a:xfrm>
            <a:off x="678200" y="188640"/>
            <a:ext cx="1901943" cy="2282332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5" descr="Рисованный художественный клипарт, отрисовки для детей - Краски, карандаши, кис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7113" y="3948113"/>
            <a:ext cx="25527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/>
            </a:extLst>
          </a:blip>
          <a:srcRect l="11241" t="5705" r="5703" b="5703"/>
          <a:stretch/>
        </p:blipFill>
        <p:spPr>
          <a:xfrm>
            <a:off x="4211960" y="116632"/>
            <a:ext cx="4031196" cy="5733256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5363" name="TextBox 7"/>
          <p:cNvSpPr txBox="1">
            <a:spLocks noChangeArrowheads="1"/>
          </p:cNvSpPr>
          <p:nvPr/>
        </p:nvSpPr>
        <p:spPr bwMode="auto">
          <a:xfrm>
            <a:off x="395288" y="1484313"/>
            <a:ext cx="417671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Взяли кисти клеевые,      Краски подобрали мы. Получаются картинки просто </a:t>
            </a:r>
          </a:p>
          <a:p>
            <a:r>
              <a:rPr lang="ru-RU" sz="2800" b="1" i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Сногсшибательные!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20930" t="14932" r="12625" b="27852"/>
          <a:stretch/>
        </p:blipFill>
        <p:spPr>
          <a:xfrm>
            <a:off x="611560" y="2204864"/>
            <a:ext cx="6264696" cy="4045950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2713038" y="333375"/>
            <a:ext cx="414813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компотик вкусный пили,</a:t>
            </a:r>
          </a:p>
          <a:p>
            <a:r>
              <a:rPr lang="ru-RU" sz="24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Косточки в пакет сложили.</a:t>
            </a:r>
          </a:p>
          <a:p>
            <a:r>
              <a:rPr lang="ru-RU" sz="24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потом мы на бумаге </a:t>
            </a:r>
          </a:p>
          <a:p>
            <a:r>
              <a:rPr lang="ru-RU" sz="24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Всё в цветы соединили.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8472" t="14932" r="8472" b="2012"/>
          <a:stretch/>
        </p:blipFill>
        <p:spPr>
          <a:xfrm>
            <a:off x="1979712" y="788265"/>
            <a:ext cx="5328592" cy="3996444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5842" name="TextBox 4"/>
          <p:cNvSpPr txBox="1">
            <a:spLocks noChangeArrowheads="1"/>
          </p:cNvSpPr>
          <p:nvPr/>
        </p:nvSpPr>
        <p:spPr bwMode="auto">
          <a:xfrm>
            <a:off x="2124075" y="-23813"/>
            <a:ext cx="5942013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 i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МОНОТИПИЯ ПРЕДМЕТНАЯ</a:t>
            </a:r>
          </a:p>
        </p:txBody>
      </p:sp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2705100" y="4797425"/>
            <a:ext cx="37861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бумажку капнули,</a:t>
            </a:r>
          </a:p>
          <a:p>
            <a:pPr algn="ctr"/>
            <a:r>
              <a:rPr lang="ru-RU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потом согнули.</a:t>
            </a:r>
          </a:p>
          <a:p>
            <a:pPr algn="ctr"/>
            <a:r>
              <a:rPr lang="ru-RU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Получилась бабочка - </a:t>
            </a:r>
          </a:p>
          <a:p>
            <a:pPr algn="ctr"/>
            <a:r>
              <a:rPr lang="ru-RU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вас не обманули!!!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5537" t="8306" r="11407" b="8639"/>
          <a:stretch/>
        </p:blipFill>
        <p:spPr>
          <a:xfrm>
            <a:off x="959398" y="1124744"/>
            <a:ext cx="4007493" cy="5343324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6866" name="TextBox 4"/>
          <p:cNvSpPr txBox="1">
            <a:spLocks noChangeArrowheads="1"/>
          </p:cNvSpPr>
          <p:nvPr/>
        </p:nvSpPr>
        <p:spPr bwMode="auto">
          <a:xfrm>
            <a:off x="2473325" y="333375"/>
            <a:ext cx="50069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МОНОТИПИЯ ПЕЙЗАЖНАЯ</a:t>
            </a:r>
          </a:p>
        </p:txBody>
      </p:sp>
      <p:pic>
        <p:nvPicPr>
          <p:cNvPr id="36867" name="Picture 2" descr="http://www.eduportal44.ru/soligalich/detsad2/SiteAssets/DocLib24/%D0%9A%D0%BE%D1%80%D1%81%D0%B0%D0%BA%D0%BE%D0%B2%D0%B0%20%D0%A1%D0%B2%D0%B5%D1%82%D0%BB%D0%B0%D0%BD%D0%B0%20%D0%91%D0%BE%D1%80%D0%B8%D1%81%D0%BE%D0%B2%D0%BD%D0%B0/%D1%80%D0%BE%D0%BC%D0%B0%D1%88%D0%BA%D0%B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944421">
            <a:off x="4750594" y="2944019"/>
            <a:ext cx="3652837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5872163" y="1125538"/>
            <a:ext cx="2111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ЧИСТЫЕ ПРУДЫ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20303" t="8305" r="9561" b="18327"/>
          <a:stretch>
            <a:fillRect/>
          </a:stretch>
        </p:blipFill>
        <p:spPr bwMode="auto">
          <a:xfrm>
            <a:off x="5148263" y="549275"/>
            <a:ext cx="350996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631825" y="1412875"/>
            <a:ext cx="46482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меня есть пластилин,</a:t>
            </a:r>
          </a:p>
          <a:p>
            <a:pPr algn="ctr"/>
            <a:r>
              <a:rPr lang="ru-RU" sz="32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Очень он волшебный. </a:t>
            </a:r>
          </a:p>
          <a:p>
            <a:pPr algn="ctr"/>
            <a:r>
              <a:rPr lang="ru-RU" sz="32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Получаю от него </a:t>
            </a:r>
          </a:p>
          <a:p>
            <a:pPr algn="ctr"/>
            <a:r>
              <a:rPr lang="ru-RU" sz="32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Прекрасные шедевры.</a:t>
            </a:r>
          </a:p>
        </p:txBody>
      </p:sp>
      <p:pic>
        <p:nvPicPr>
          <p:cNvPr id="37891" name="Picture 2" descr="http://idaluch.ru/1podruga/images/6_2Po82Q5qJrmruK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149725"/>
            <a:ext cx="56673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9395" t="7088" r="5703" b="8473"/>
          <a:stretch/>
        </p:blipFill>
        <p:spPr>
          <a:xfrm>
            <a:off x="4355976" y="332656"/>
            <a:ext cx="4176464" cy="5538354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8914" name="TextBox 4"/>
          <p:cNvSpPr txBox="1">
            <a:spLocks noChangeArrowheads="1"/>
          </p:cNvSpPr>
          <p:nvPr/>
        </p:nvSpPr>
        <p:spPr bwMode="auto">
          <a:xfrm>
            <a:off x="539750" y="1341438"/>
            <a:ext cx="38195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Граттаж цветной,</a:t>
            </a:r>
          </a:p>
          <a:p>
            <a:r>
              <a:rPr lang="ru-RU" sz="32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 дорисовкой.</a:t>
            </a:r>
          </a:p>
        </p:txBody>
      </p:sp>
      <p:pic>
        <p:nvPicPr>
          <p:cNvPr id="38915" name="Picture 2" descr="http://xn--80awb4co.xn--80aadkum9bf.xn--p1ai/wp-content/uploads/2015/03/188x120_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4300" y="3429000"/>
            <a:ext cx="4384675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11240" t="7087" r="9396" b="5704"/>
          <a:stretch/>
        </p:blipFill>
        <p:spPr>
          <a:xfrm>
            <a:off x="1043608" y="1340768"/>
            <a:ext cx="3391234" cy="4968552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2339975" y="188913"/>
            <a:ext cx="47910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Чёрно – белый граттаж.</a:t>
            </a:r>
          </a:p>
        </p:txBody>
      </p:sp>
      <p:pic>
        <p:nvPicPr>
          <p:cNvPr id="39939" name="Picture 4" descr="https://photos-mt.kcdn.kz/78/88d66231db2a86de03656a9934c19f/1-fu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060575"/>
            <a:ext cx="4176713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6" descr="http://newsoftek.at.ua/c/shkola/69261118_0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736850"/>
            <a:ext cx="3624262" cy="37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 descr="http://s020.radikal.ru/i709/1407/9b/43e3627d6e9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64850" y="3068960"/>
            <a:ext cx="2723543" cy="3074972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/>
          </a:extLst>
        </p:spPr>
      </p:pic>
      <p:sp>
        <p:nvSpPr>
          <p:cNvPr id="8" name="TextBox 7"/>
          <p:cNvSpPr txBox="1"/>
          <p:nvPr/>
        </p:nvSpPr>
        <p:spPr>
          <a:xfrm>
            <a:off x="1691680" y="908720"/>
            <a:ext cx="5806398" cy="923330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ln w="6600">
                <a:solidFill>
                  <a:srgbClr val="FFFF00"/>
                </a:solidFill>
                <a:prstDash val="solid"/>
              </a:ln>
              <a:solidFill>
                <a:srgbClr val="008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4319" t="9395" r="4319" b="7549"/>
          <a:stretch/>
        </p:blipFill>
        <p:spPr>
          <a:xfrm>
            <a:off x="1331640" y="620688"/>
            <a:ext cx="7344815" cy="5007829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38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149725"/>
            <a:ext cx="254793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5537" t="8306" r="11407"/>
          <a:stretch/>
        </p:blipFill>
        <p:spPr>
          <a:xfrm>
            <a:off x="2483768" y="188640"/>
            <a:ext cx="4320480" cy="6359829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7410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716338"/>
            <a:ext cx="2547938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/>
            </a:extLst>
          </a:blip>
          <a:srcRect l="10607" t="6364" r="8782" b="9313"/>
          <a:stretch/>
        </p:blipFill>
        <p:spPr>
          <a:xfrm>
            <a:off x="3536198" y="260648"/>
            <a:ext cx="4464496" cy="6226796"/>
          </a:xfrm>
          <a:ln w="38100">
            <a:solidFill>
              <a:srgbClr val="00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611188" y="1338263"/>
            <a:ext cx="24479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990000"/>
                </a:solidFill>
                <a:latin typeface="Monotype Corsiva" pitchFamily="66" charset="0"/>
              </a:rPr>
              <a:t>Кляксография     </a:t>
            </a:r>
            <a:r>
              <a:rPr lang="ru-RU" sz="3200" b="1">
                <a:solidFill>
                  <a:srgbClr val="990000"/>
                </a:solidFill>
                <a:latin typeface="Monotype Corsiva" pitchFamily="66" charset="0"/>
              </a:rPr>
              <a:t>     </a:t>
            </a:r>
            <a:endParaRPr lang="ru-RU" sz="3200" b="1">
              <a:solidFill>
                <a:srgbClr val="990000"/>
              </a:solidFill>
            </a:endParaRPr>
          </a:p>
          <a:p>
            <a:pPr algn="ctr"/>
            <a:r>
              <a:rPr lang="ru-RU" sz="3200" b="1">
                <a:solidFill>
                  <a:srgbClr val="990000"/>
                </a:solidFill>
                <a:latin typeface="Monotype Corsiva" pitchFamily="66" charset="0"/>
              </a:rPr>
              <a:t>  </a:t>
            </a:r>
            <a:r>
              <a:rPr lang="ru-RU" sz="2400" b="1">
                <a:solidFill>
                  <a:srgbClr val="990000"/>
                </a:solidFill>
                <a:latin typeface="Monotype Corsiva" pitchFamily="66" charset="0"/>
              </a:rPr>
              <a:t>с трубочкой</a:t>
            </a:r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349250" y="3213100"/>
            <a:ext cx="3211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Ветер дует, задувает,</a:t>
            </a:r>
          </a:p>
          <a:p>
            <a:pPr algn="ctr"/>
            <a:r>
              <a:rPr lang="ru-RU" sz="2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Кляксы в стороны гоняет.</a:t>
            </a:r>
          </a:p>
        </p:txBody>
      </p:sp>
      <p:pic>
        <p:nvPicPr>
          <p:cNvPr id="1843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0" y="3978275"/>
            <a:ext cx="254793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11241" t="11240" r="7087" b="13086"/>
          <a:stretch/>
        </p:blipFill>
        <p:spPr>
          <a:xfrm>
            <a:off x="1691680" y="116632"/>
            <a:ext cx="7056784" cy="4903867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415925" y="5019675"/>
            <a:ext cx="8343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Водяные капельки очень привлекательны,</a:t>
            </a:r>
          </a:p>
          <a:p>
            <a:pPr algn="ctr"/>
            <a:r>
              <a:rPr lang="ru-RU" sz="32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Делают рисунки наши очень обаятельными.</a:t>
            </a:r>
          </a:p>
        </p:txBody>
      </p:sp>
      <p:pic>
        <p:nvPicPr>
          <p:cNvPr id="19459" name="Picture 2" descr="http://img11.nnm.me/7/5/7/2/2/3b17363479cb4ee98fe37eec4b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" y="1403350"/>
            <a:ext cx="2255838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/>
            </a:extLst>
          </a:blip>
          <a:srcRect l="9857" t="13032" r="8472" b="13141"/>
          <a:stretch/>
        </p:blipFill>
        <p:spPr>
          <a:xfrm>
            <a:off x="1979712" y="620688"/>
            <a:ext cx="6696744" cy="4540167"/>
          </a:xfrm>
          <a:ln w="38100">
            <a:solidFill>
              <a:srgbClr val="00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482" name="Picture 4" descr="http://img9.dreamies.de/img/240/b/ws0kqxtwkpq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860800"/>
            <a:ext cx="348456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/>
            </a:extLst>
          </a:blip>
          <a:srcRect l="8485" t="4773" r="8783" b="9313"/>
          <a:stretch/>
        </p:blipFill>
        <p:spPr>
          <a:xfrm>
            <a:off x="4283968" y="32654"/>
            <a:ext cx="4248472" cy="5882500"/>
          </a:xfrm>
          <a:ln w="38100">
            <a:solidFill>
              <a:srgbClr val="0000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355600" y="2276475"/>
            <a:ext cx="3594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Ниточка виляет –</a:t>
            </a:r>
          </a:p>
          <a:p>
            <a:pPr algn="ctr"/>
            <a:r>
              <a:rPr lang="ru-RU" sz="32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Узор вышивает.</a:t>
            </a:r>
          </a:p>
        </p:txBody>
      </p:sp>
      <p:pic>
        <p:nvPicPr>
          <p:cNvPr id="21507" name="Picture 2" descr="http://www.xn--66-6kca9cjk3e.xn--p1ai/files/ckedit/ranbow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013" y="4149725"/>
            <a:ext cx="74549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http://mdoy.pro/pict/ds_121/0_698d4_506cf8ad_ori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725" y="1004888"/>
            <a:ext cx="3690938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11241" t="8472" r="14932" b="12625"/>
          <a:stretch/>
        </p:blipFill>
        <p:spPr>
          <a:xfrm>
            <a:off x="4152403" y="116632"/>
            <a:ext cx="4320480" cy="6156684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2530" name="TextBox 5"/>
          <p:cNvSpPr txBox="1">
            <a:spLocks noChangeArrowheads="1"/>
          </p:cNvSpPr>
          <p:nvPr/>
        </p:nvSpPr>
        <p:spPr bwMode="auto">
          <a:xfrm>
            <a:off x="301625" y="2112963"/>
            <a:ext cx="400526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i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Замазюкаем листочек,</a:t>
            </a:r>
          </a:p>
          <a:p>
            <a:pPr algn="ctr"/>
            <a:r>
              <a:rPr lang="ru-RU" sz="2400" b="1" i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Что же будет?</a:t>
            </a:r>
          </a:p>
          <a:p>
            <a:pPr algn="ctr"/>
            <a:r>
              <a:rPr lang="ru-RU" sz="2400" b="1" i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Вот ответ: </a:t>
            </a:r>
          </a:p>
          <a:p>
            <a:pPr algn="ctr"/>
            <a:r>
              <a:rPr lang="ru-RU" sz="2400" b="1" i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«Удивительный цветочек - </a:t>
            </a:r>
          </a:p>
          <a:p>
            <a:pPr algn="ctr"/>
            <a:r>
              <a:rPr lang="ru-RU" sz="2400" b="1" i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Осенний букет».</a:t>
            </a:r>
          </a:p>
        </p:txBody>
      </p:sp>
      <p:pic>
        <p:nvPicPr>
          <p:cNvPr id="22531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7488" y="4221163"/>
            <a:ext cx="1579562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706438"/>
            <a:ext cx="381635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184</Words>
  <Application>Microsoft Office PowerPoint</Application>
  <PresentationFormat>Экран (4:3)</PresentationFormat>
  <Paragraphs>56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Calibri</vt:lpstr>
      <vt:lpstr>Arial</vt:lpstr>
      <vt:lpstr>Times New Roman</vt:lpstr>
      <vt:lpstr>Monotype Corsiva</vt:lpstr>
      <vt:lpstr>Тема Office</vt:lpstr>
      <vt:lpstr>Тема Office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Natasha</dc:creator>
  <cp:lastModifiedBy>Мамулька</cp:lastModifiedBy>
  <cp:revision>44</cp:revision>
  <dcterms:created xsi:type="dcterms:W3CDTF">2015-02-12T11:22:36Z</dcterms:created>
  <dcterms:modified xsi:type="dcterms:W3CDTF">2016-02-22T11:59:34Z</dcterms:modified>
</cp:coreProperties>
</file>