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2" r:id="rId3"/>
    <p:sldId id="257" r:id="rId4"/>
    <p:sldId id="265" r:id="rId5"/>
    <p:sldId id="272" r:id="rId6"/>
    <p:sldId id="276" r:id="rId7"/>
    <p:sldId id="268" r:id="rId8"/>
    <p:sldId id="263" r:id="rId9"/>
    <p:sldId id="274" r:id="rId10"/>
  </p:sldIdLst>
  <p:sldSz cx="10440988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47" autoAdjust="0"/>
    <p:restoredTop sz="94671" autoAdjust="0"/>
  </p:normalViewPr>
  <p:slideViewPr>
    <p:cSldViewPr snapToGrid="0">
      <p:cViewPr varScale="1">
        <p:scale>
          <a:sx n="63" d="100"/>
          <a:sy n="63" d="100"/>
        </p:scale>
        <p:origin x="-1008" y="-108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71E5-CB4A-4E23-A5F9-6C3367CB6EC5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394B-F8B5-4DAD-BBCC-85F312C1D1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9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394B-F8B5-4DAD-BBCC-85F312C1D16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98575" y="1143000"/>
            <a:ext cx="42608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394B-F8B5-4DAD-BBCC-85F312C1D16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0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46" y="756126"/>
            <a:ext cx="6851898" cy="3276548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45" y="4238042"/>
            <a:ext cx="5481519" cy="2147025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046307" y="9335"/>
            <a:ext cx="3262809" cy="42007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30916" y="100933"/>
            <a:ext cx="5207353" cy="6704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96618" y="252042"/>
            <a:ext cx="4241651" cy="5460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82266" y="35589"/>
            <a:ext cx="4156004" cy="5350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18668" y="672114"/>
            <a:ext cx="3719601" cy="47887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87306" y="588098"/>
            <a:ext cx="9265017" cy="344457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83076" y="4238042"/>
            <a:ext cx="7111561" cy="50408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47" y="756126"/>
            <a:ext cx="8613815" cy="3024505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45" y="4536758"/>
            <a:ext cx="7310052" cy="207234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2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82" y="756126"/>
            <a:ext cx="7830742" cy="302450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38507" y="3780632"/>
            <a:ext cx="7308692" cy="42007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46" y="4742126"/>
            <a:ext cx="7308692" cy="18576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5433" y="895512"/>
            <a:ext cx="522049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8224" y="3052511"/>
            <a:ext cx="522049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13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45" y="3780632"/>
            <a:ext cx="7308692" cy="1871462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45" y="5659350"/>
            <a:ext cx="7310053" cy="94863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27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84" y="756126"/>
            <a:ext cx="7830741" cy="302450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5946" y="4331391"/>
            <a:ext cx="7308692" cy="115752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45" y="5488917"/>
            <a:ext cx="7308692" cy="112018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5433" y="895512"/>
            <a:ext cx="522049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8224" y="3052511"/>
            <a:ext cx="522049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843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47" y="756126"/>
            <a:ext cx="8613815" cy="302450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5945" y="4331391"/>
            <a:ext cx="7308692" cy="9241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45" y="5255544"/>
            <a:ext cx="7308692" cy="135356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9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53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844" y="756126"/>
            <a:ext cx="1761917" cy="50408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7306" y="756126"/>
            <a:ext cx="6699634" cy="585297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3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5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45" y="2212369"/>
            <a:ext cx="7308692" cy="251557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46" y="4956828"/>
            <a:ext cx="7308692" cy="16522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41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945" y="756127"/>
            <a:ext cx="4228510" cy="39860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971" y="756128"/>
            <a:ext cx="4225790" cy="398599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1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470" y="756126"/>
            <a:ext cx="3981986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945" y="1400817"/>
            <a:ext cx="4228510" cy="334130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5992" y="756126"/>
            <a:ext cx="3995129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2611" y="1391482"/>
            <a:ext cx="4221259" cy="334130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6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8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4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465" y="756126"/>
            <a:ext cx="3132296" cy="151225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46" y="756126"/>
            <a:ext cx="5089983" cy="585297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7465" y="2436406"/>
            <a:ext cx="3132296" cy="230571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2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523" y="1596266"/>
            <a:ext cx="5155238" cy="126021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6971" y="1008168"/>
            <a:ext cx="2809761" cy="504084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4523" y="3061844"/>
            <a:ext cx="5156598" cy="22590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11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84667" y="3267212"/>
            <a:ext cx="2553604" cy="3537925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945" y="4947492"/>
            <a:ext cx="7308692" cy="16616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45" y="756127"/>
            <a:ext cx="7308692" cy="39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1943" y="6805137"/>
            <a:ext cx="1370380" cy="4025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8998AD-EB94-469F-95EC-DF50468EC302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946" y="6805137"/>
            <a:ext cx="6460361" cy="4025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4840" y="6150528"/>
            <a:ext cx="978196" cy="738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14C1CB-17E0-41DB-B748-5F2D536B25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30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381" y="1626953"/>
            <a:ext cx="5609892" cy="2632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и движения тела.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589" y="240281"/>
            <a:ext cx="9711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юджетное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бщеобразовательное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чреждение «Жиганская средняя  общеобразовательная школа»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5840" y="5178362"/>
            <a:ext cx="48817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Острожникова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Софья Сергеевна,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«Б» класс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Харбаева Марина Васильевна</a:t>
            </a:r>
          </a:p>
          <a:p>
            <a:pPr algn="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ело Жиганск, 2018 год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ГРАФИИ\фото с тел.ноябрь2017\1 Б\20170901_102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17295"/>
            <a:ext cx="3021194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94" y="654591"/>
            <a:ext cx="6499514" cy="63633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больше о скелете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состав костей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узнать: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для чего нужен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и сколько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у человека?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они крепкие и как их укреплять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внутренний состав кости и рассказать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4.Сравнить кости скелета человека и домашней птицы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578" y="6627943"/>
            <a:ext cx="7854983" cy="1315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3" descr="скелет тела человека, скелет головы челов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74" y="778934"/>
            <a:ext cx="2868872" cy="24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2960" y="627471"/>
            <a:ext cx="558592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УЖИНОМ, МЫ С СЕМЬЕЙ ЕЛИ КУРИЦУ. И ПОСЛЕ ВКУСНОГО УЖИНА У НАС НА СТОЛЕ ОСТАЛИСЬ КОСТОЧКИ, Я СПРОСИЛА У МАМЫ, ЗАЧЕМ ОНИ? А У ЛЮДЕЙ  ТАКИЕ ЖЕ КОСТОЧКИ?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МАМА МНЕ ОТВЕТИЛА, ЧТО КОСТОЧКИ ЕСТЬ У ЖИВОТНЫХ, ПТИЦ, РЫБ И У ЧЕЛОВЕКА. И ЧТО СОЕДИНЕНИЕ КОСТЕЙ ЭТО СКЕЛЕТ. И ЧТО НУЖНО УКРЕПЛЯТЬ СВОИ КОСТИ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2960" y="5398928"/>
            <a:ext cx="53249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УЗНАЮ БОЛЬШЕ О СКЕЛЕТЕ  ЧЕЛОВЕКА, ТО СМОГУ УКРЕПИТЬ ЕГО , ЧТО БЫ БЫТЬ ЗДОРОВОЙ.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995679"/>
            <a:ext cx="3228007" cy="574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6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599" y="559783"/>
            <a:ext cx="72745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СКЕЛЕТ И СКОЛЬКО КОСТЕЙ У ЧЕЛОВЕКА?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ПОМНИТЕ МУЛЬТФИЛЬМЫ, ГДЕ ГЛАВНЫЕ ГЕРОИ СКЕЛЕТЫ? ОНИ ХОДЯТ ПО СТАРИННЫМ ЗАМКАМ, ГРЕМЯТ КОСТЯМИ И СТЕРЕГУТ СВОИ СОКРОВИЩА. И ЕЩЕ ВСЕХ ПУГАЮТ.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НА САМОМ ДЕЛЕ, СКЕЛЕТ ТЕЛА ЧЕЛОВЕКА - ЭТО ОПОРА ТЕЛА. БЕЗ НЕГО ЛЮДИ НЕ СМОГЛИ БЫ СТОЯТЬ, СИДЕТЬ И ВООБЩЕ ДВИГАТЬСЯ.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СЛОВО СКЕЛЕТ ПРОИСХОДИТ ОТ ГРЕЧ. SCELETON, ЧТО ЗНАЧИТ ВЫСУШЕННЫЙ, СУШЕНЫЙ. ОН СОСТАВЛЯЕТ ТВЕРДЫЙ КАРКАС ТЕЛА.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313" y="4619033"/>
            <a:ext cx="738013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ЕЩЕ КОСТИ ОХРАНЯЮТ ТАКИЕ ВАЖНЫЕ ЧАСТИ ТЕЛА КАК СЕРДЦЕ И ЛЕГКИЕ. 30 ЧЕРЕПНЫХ КОСТЕЙ  ЗАЩИЩАЮТ  ГОЛОВНОЙ МОЗГ. КОГДА МЫ РОДИЛИСЬ, В НАШЕМ СКЕЛЕТЕ БЫЛО 350 КОСТЕЙ. ЧАСТЬ ИЗ НИХ СРОСЛАСЬ  И ТЕПЕРЬ ИХ 206. И ТЕПЕРЬ ОНИ СОВСЕМ НЕ ТАКИЕ МЯГКИЕ И ГИБКИЕ, КАК В ДЕТСТВЕ. А ЗАКОНЧИТ РАСТИ НАШ СКЕЛЕТ К 20 ГОДАМ.</a:t>
            </a:r>
            <a:r>
              <a:rPr lang="ru-RU" sz="1700" i="1" dirty="0" smtClean="0"/>
              <a:t/>
            </a:r>
            <a:br>
              <a:rPr lang="ru-RU" sz="1700" i="1" dirty="0" smtClean="0"/>
            </a:b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1658" y="244820"/>
            <a:ext cx="1531177" cy="336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келет тела челове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57" y="3728203"/>
            <a:ext cx="1371072" cy="35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5593" y="148571"/>
            <a:ext cx="750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НАСКОЛЬКО ОНИ КРЕПКИЕ И КАК ИХ УКРЕПЛЯТЬ?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ГРАФИИ\фото с тел.ноябрь2017\1 Б\20171104_17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16" y="1807519"/>
            <a:ext cx="1506646" cy="25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ФОТОГРАФИИ\фото с тел.ноябрь2017\1 Б\20171104_173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9" y="1796405"/>
            <a:ext cx="2736177" cy="50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ФОТОГРАФИИ\фото с тел.ноябрь2017\1 Б\20171104_1735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64" y="1814058"/>
            <a:ext cx="3018796" cy="50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00" y="4206240"/>
            <a:ext cx="1517379" cy="2636583"/>
          </a:xfrm>
          <a:prstGeom prst="rect">
            <a:avLst/>
          </a:prstGeom>
        </p:spPr>
      </p:pic>
      <p:pic>
        <p:nvPicPr>
          <p:cNvPr id="3" name="Picture 2" descr="D:\ФОТОГРАФИИ\фото с тел.ноябрь2017\Отпуск 2017\20170730_1525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71" y="1796281"/>
            <a:ext cx="2883125" cy="50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581" y="1"/>
            <a:ext cx="7308692" cy="166161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 чего же состоит кость?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6"/>
          <a:stretch/>
        </p:blipFill>
        <p:spPr>
          <a:xfrm rot="5400000">
            <a:off x="-430484" y="2462671"/>
            <a:ext cx="3829456" cy="2223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4"/>
          <a:stretch/>
        </p:blipFill>
        <p:spPr>
          <a:xfrm rot="5400000">
            <a:off x="2257213" y="2396360"/>
            <a:ext cx="3802457" cy="238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86" y="5705197"/>
            <a:ext cx="322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 взяла куриные косточки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924" y="5705197"/>
            <a:ext cx="23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Разрезала кусочек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5271" y="2579900"/>
            <a:ext cx="3802455" cy="2015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4959" y="5724606"/>
            <a:ext cx="310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 вот что я увидела…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6923" y="2572600"/>
            <a:ext cx="3829454" cy="19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eletgolo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4081" y="541702"/>
            <a:ext cx="2910939" cy="3265308"/>
          </a:xfrm>
          <a:prstGeom prst="rect">
            <a:avLst/>
          </a:prstGeom>
        </p:spPr>
      </p:pic>
      <p:pic>
        <p:nvPicPr>
          <p:cNvPr id="6" name="Рисунок 5" descr="tylo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208" y="-255188"/>
            <a:ext cx="2025809" cy="6520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082" y="3773483"/>
            <a:ext cx="2063130" cy="29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213" y="3773482"/>
            <a:ext cx="2156827" cy="29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Скелет тела челове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21" y="2174356"/>
            <a:ext cx="1309019" cy="166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 descr="Скелет тела челове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21" y="541702"/>
            <a:ext cx="1309019" cy="174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аша\Desktop\маша\Софья\skelet_kuricy_ego_stroen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35" y="4077550"/>
            <a:ext cx="2747994" cy="26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69" y="541703"/>
            <a:ext cx="2761760" cy="28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784" y="1359913"/>
            <a:ext cx="5616531" cy="1368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ИНТЕРЕСНЫЕ ФАКТЫ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20319" y="136379"/>
            <a:ext cx="8244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5" name="Рисунок 6" descr="Скелет тела челов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80" y="1711860"/>
            <a:ext cx="1993664" cy="42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3023" y="2312260"/>
            <a:ext cx="79865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И ЖИРАФОВ ОДИНАКОВОЕ КОЛИЧЕСТВО КОСТЕЙ В ШЕЕ.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КОСТИ НЕ БУДУТ РАБОТАТЬ И ДВИГАТЬСЯ, ОНИ МОГУТ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ПЕРЕСТАТЬ РАСТИ. ТАК В ДРЕВНЕМ КИТАЕ МАЛЕНЬКИМ ДЕВОЧКАМ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ТУГО БИНТОВАЛИ СТОПЫ НОГ. В РЕЗУЛЬТАТЕ КОСТИ   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СТОПЫ ПЕРЕСТАВАЛИ РАСТИ, А МАЛЕНЬКАЯ НОЖКА ДЕВУШКИ СЧИ-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ТАЛАСЬ В ТО ВРЕМЯ ПРИЗНАКОМ КРАСОТЫ.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СТРЕМЯ –ЭТО САМАЯ МАЛЕНЬКАЯ КОСТОЧКА ЧЕЛОВЕКА, ЕЁ ДЛИНА 3 ММ-НАХОДИТСЯ В СРЕДНЕМ УХЕ. А САМАЯ ДЛИННАЯ КОСТЬ ЭТО БЕДРЕННАЯ КОСТЬ.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7 ЛЕТ КЛЕТКИ НАШИХ КОСТЕЙ ОБНОВЛЯЮТСЯ.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20319" y="3713976"/>
            <a:ext cx="8244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8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80" y="751840"/>
            <a:ext cx="5173921" cy="635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исследования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 твердые и прочные, а внутри похожи на жесткую губку.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них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заполнено жидкостью  (костным мозгом -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важный орган, он постоянно вырабатывает новые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крови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Конечно, кости человека намного прочнее. Ведь кости птиц легче, для того чтобы они могли летать.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теперь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мои друзья знаем много о скелете и как укреплять свои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что-бы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здоровым!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 я хочу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ДАЛЬШЕ ИЗУЧАТЬ ОР-ГАНИЗМ ЧЕЛОВЕКА И ФАКТОРЫ ВЛИЯЮЩИЕ НА ЕГО ЗДОРОВЬЕ,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ПЕРВЫЙ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 науку.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3"/>
          <a:stretch/>
        </p:blipFill>
        <p:spPr>
          <a:xfrm rot="5400000">
            <a:off x="-221470" y="1739125"/>
            <a:ext cx="5341752" cy="40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1127</TotalTime>
  <Words>233</Words>
  <Application>Microsoft Office PowerPoint</Application>
  <PresentationFormat>Произвольный</PresentationFormat>
  <Paragraphs>38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Тема проекта: Опора и движения тела.</vt:lpstr>
      <vt:lpstr>  ЦЕЛЬ Проекта:  узнать больше о скелете и исследовать внутренний состав костей человека. Задачи: узнать: 1. для чего нужен  скелет и сколько костей у человека? 2. насколько они крепкие и как их укреплять 3. исследовать внутренний состав кости и рассказать друзьям 4.Сравнить кости скелета человека и домашней птицы 5. интересные факты   </vt:lpstr>
      <vt:lpstr>Презентация PowerPoint</vt:lpstr>
      <vt:lpstr>Презентация PowerPoint</vt:lpstr>
      <vt:lpstr>Презентация PowerPoint</vt:lpstr>
      <vt:lpstr>3. Из чего же состоит кость? </vt:lpstr>
      <vt:lpstr>Презентация PowerPoint</vt:lpstr>
      <vt:lpstr>Презентация PowerPoint</vt:lpstr>
      <vt:lpstr>вывод исследования  Снаружи кости твердые и прочные, а внутри похожи на жесткую губку. Свобод-ное место в них заполнено жидкостью  (костным мозгом - Это очень важный орган, он постоянно вырабатывает новые  клетки крови).  Конечно, кости человека намного прочнее. Ведь кости птиц легче, для того чтобы они могли летать.  теперь я и мои друзья знаем много о скелете и как укреплять свои кости, что-бы быть здоровым!   В будущем я хочу И ДАЛЬШЕ ИЗУЧАТЬ ОР-ГАНИЗМ ЧЕЛОВЕКА И ФАКТОРЫ ВЛИЯЮЩИЕ НА ЕГО ЗДОРОВЬЕ, и эта презентация для меня ПЕРВЫЙ шаг в науку.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Опора и защита тела.</dc:title>
  <dc:creator>ПК</dc:creator>
  <cp:lastModifiedBy>Маша</cp:lastModifiedBy>
  <cp:revision>77</cp:revision>
  <dcterms:created xsi:type="dcterms:W3CDTF">2016-11-13T13:41:46Z</dcterms:created>
  <dcterms:modified xsi:type="dcterms:W3CDTF">2018-03-18T12:39:56Z</dcterms:modified>
</cp:coreProperties>
</file>