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302" r:id="rId3"/>
    <p:sldId id="303" r:id="rId4"/>
    <p:sldId id="277" r:id="rId5"/>
    <p:sldId id="301" r:id="rId6"/>
    <p:sldId id="305" r:id="rId7"/>
    <p:sldId id="299" r:id="rId8"/>
    <p:sldId id="304" r:id="rId9"/>
    <p:sldId id="280" r:id="rId10"/>
    <p:sldId id="275" r:id="rId11"/>
    <p:sldId id="276" r:id="rId12"/>
    <p:sldId id="258" r:id="rId13"/>
    <p:sldId id="281" r:id="rId14"/>
    <p:sldId id="262" r:id="rId15"/>
    <p:sldId id="285" r:id="rId16"/>
    <p:sldId id="307" r:id="rId17"/>
    <p:sldId id="284" r:id="rId18"/>
    <p:sldId id="263" r:id="rId19"/>
    <p:sldId id="279" r:id="rId20"/>
    <p:sldId id="306" r:id="rId21"/>
    <p:sldId id="298" r:id="rId22"/>
    <p:sldId id="292" r:id="rId23"/>
    <p:sldId id="309" r:id="rId24"/>
    <p:sldId id="310" r:id="rId25"/>
    <p:sldId id="311" r:id="rId26"/>
    <p:sldId id="300" r:id="rId27"/>
    <p:sldId id="293" r:id="rId28"/>
    <p:sldId id="288" r:id="rId29"/>
    <p:sldId id="312" r:id="rId30"/>
    <p:sldId id="289" r:id="rId31"/>
    <p:sldId id="291" r:id="rId32"/>
    <p:sldId id="290" r:id="rId33"/>
    <p:sldId id="313" r:id="rId34"/>
    <p:sldId id="314" r:id="rId35"/>
    <p:sldId id="318" r:id="rId36"/>
    <p:sldId id="315" r:id="rId37"/>
    <p:sldId id="316" r:id="rId38"/>
    <p:sldId id="319" r:id="rId39"/>
    <p:sldId id="308" r:id="rId40"/>
    <p:sldId id="296" r:id="rId41"/>
    <p:sldId id="320" r:id="rId42"/>
    <p:sldId id="321" r:id="rId43"/>
    <p:sldId id="322" r:id="rId44"/>
    <p:sldId id="294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46" autoAdjust="0"/>
  </p:normalViewPr>
  <p:slideViewPr>
    <p:cSldViewPr>
      <p:cViewPr varScale="1">
        <p:scale>
          <a:sx n="72" d="100"/>
          <a:sy n="72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520B0-6D10-4AC5-A852-7C569B757B67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2F99E-F97C-4AA3-B9C3-ABCADE302A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96E3E-3B21-4281-890E-F92EA5261A39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37F54-F99B-43A2-BCB4-549FB0F852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0679A-6758-4C81-BE52-D0039894E6B0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FE88-D87B-4FFB-887B-CA44D2CE43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5875F-20AF-442C-AA76-A66E0EF3D44F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13152-3F09-470B-A1F3-67C67022E3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DC0F3-9B7E-4A56-BE40-662D630C6E68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0F482-2A55-40FA-AC87-A49271F692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33951-9034-4913-AE93-7A4CA59080D0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916A9-D761-4482-9D8A-2B1A48858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55FC6-B4F1-44ED-BD74-AC4AD3D1B196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88404-DEE7-480F-A4D2-F0B91155A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61A49-3AE5-41D4-A78C-AB566D94D05E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DFEEC-FDBE-4757-B77A-9B2BCB8C0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3B911-3D4F-4B28-A73B-36AEEDEDA81A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4889F-5FC8-4FAA-A2E8-6544EF4091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DC5B8-3401-4E81-8AAC-3ACA383BD6F4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B3646-0140-4B36-81D0-360339E7B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D0338-56B4-41C8-A824-9F039FEE5FEF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991EF-7305-443F-BCC6-B7B4AC498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CB256B-FEBF-4C72-A51F-E6E8A56BFCD0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29307B-3F5A-4639-B388-231656C4C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5" r:id="rId9"/>
    <p:sldLayoutId id="2147483753" r:id="rId10"/>
    <p:sldLayoutId id="21474837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newsletter.infoflot.ru/Articles/Polo/0884.JP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borshec.ru/uploads/news/news-FHy5r5biG4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dibujosoon.com/files/e84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intereskop.ru/UserFiles/articles/529/L_77ed1b408fea96f674789ad660c1a87f.JPG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gorod.tomsk.ru/i/u/13269/a18.jp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content.foto.mail.ru/mail/shubina_n_i/_blogs/i-9763.jp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nechto.fryazino.net/html/images/allknow/antarkticlake02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antarktis.ru/_bs/imgs/img_33ic9715xlct1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img1.liveinternet.ru/images/attach/b/3/21/94/21094250_00000009984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89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428605"/>
            <a:ext cx="8229600" cy="1643073"/>
          </a:xfrm>
        </p:spPr>
        <p:txBody>
          <a:bodyPr/>
          <a:lstStyle/>
          <a:p>
            <a:pPr algn="ctr"/>
            <a:r>
              <a:rPr lang="ru-RU" sz="2970" b="1" dirty="0" smtClean="0"/>
              <a:t>Презентация для детей подготовительной к школе группы «Путешествие в Антарктиду» </a:t>
            </a:r>
          </a:p>
        </p:txBody>
      </p:sp>
      <p:pic>
        <p:nvPicPr>
          <p:cNvPr id="3076" name="Picture 11" descr="Картинка 63 из 9001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044" y="1913420"/>
            <a:ext cx="7625732" cy="447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061" y="1844824"/>
            <a:ext cx="20882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некоторых местах ледяной покров достигает  4 км в толщину! </a:t>
            </a:r>
          </a:p>
        </p:txBody>
      </p:sp>
      <p:pic>
        <p:nvPicPr>
          <p:cNvPr id="6147" name="Picture 2" descr="Картинка 1 из 9002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3951" y="-99392"/>
            <a:ext cx="7064829" cy="70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12776"/>
            <a:ext cx="29901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 algn="ctr" fontAlgn="auto">
              <a:spcAft>
                <a:spcPts val="0"/>
              </a:spcAft>
              <a:buClr>
                <a:schemeClr val="accent3"/>
              </a:buClr>
              <a:tabLst>
                <a:tab pos="0" algn="l"/>
              </a:tabLs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В Антарктиде свирепствуют самые сильные ветры на планете. Иногда они дуют со скоростью 320км/ч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7171" name="Picture 2" descr="Картинка 222 из 74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1586" y="-171400"/>
            <a:ext cx="6262414" cy="733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16159" y="18593"/>
            <a:ext cx="9318493" cy="1928812"/>
          </a:xfrm>
        </p:spPr>
        <p:txBody>
          <a:bodyPr>
            <a:normAutofit/>
          </a:bodyPr>
          <a:lstStyle/>
          <a:p>
            <a:pPr indent="441325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tabLst>
                <a:tab pos="0" algn="l"/>
              </a:tabLst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Средняя температура в Антарктиде зимой     -60 °С. Если на таком морозе уронить металлический брусок, он разобьётся в дребезги как стекло!</a:t>
            </a:r>
          </a:p>
        </p:txBody>
      </p:sp>
      <p:pic>
        <p:nvPicPr>
          <p:cNvPr id="8195" name="Picture 9" descr="Картинка 177 из 94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7" y="1888031"/>
            <a:ext cx="9554871" cy="50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0"/>
            <a:ext cx="8892480" cy="4214812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Учёные постоянно следят за тем, как изменяется климат на Земле. Они считают, что загрязнение окружающей среды на планете начинает угрожать и Антарктиде.  Из-за того, что климат на Земле становится всё теплее, лёд Антарктиды начинает медленно таять.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2" descr="Картинка 40 из 94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2636912"/>
            <a:ext cx="9398439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useum.rosneft.ru/pics/1990/1991_3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24599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Содержимое 2"/>
          <p:cNvSpPr>
            <a:spLocks noGrp="1"/>
          </p:cNvSpPr>
          <p:nvPr>
            <p:ph idx="4294967295"/>
          </p:nvPr>
        </p:nvSpPr>
        <p:spPr>
          <a:xfrm>
            <a:off x="181346" y="0"/>
            <a:ext cx="8820472" cy="142875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Если бы весь лёд в Антарктиде вдруг растаял, уровень моря поднялся бы на целых 60 м!</a:t>
            </a:r>
          </a:p>
          <a:p>
            <a:pPr eaLnBrk="1" hangingPunct="1">
              <a:defRPr/>
            </a:pP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-180528" y="-99392"/>
            <a:ext cx="9324528" cy="2214562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Айсберги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- это огромные горы льда. Их вынесло в море. Формы у них бывают самые разные. В солнечную погоду айсберги кажутся разноцветными и выглядят очень красиво.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Самый большой айсберг в мире был обнаружен в Антарктиде в 1956 году. Он  занимал площадь 31 000 кв.км. </a:t>
            </a:r>
          </a:p>
          <a:p>
            <a:endParaRPr lang="ru-RU" sz="2800" dirty="0" smtClean="0"/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12291" name="Picture 3" descr="Картинка 16 из 6267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273" y="2510070"/>
            <a:ext cx="9301833" cy="434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812"/>
            <a:ext cx="8712968" cy="636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07504" y="6309320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408BC"/>
                </a:solidFill>
                <a:latin typeface="Times New Roman" pitchFamily="18" charset="0"/>
              </a:rPr>
              <a:t>САМЫЙ БОЛЬШОЙ СУЩЕСТВУЮЩИЙ НЫНЕ </a:t>
            </a:r>
            <a:r>
              <a:rPr lang="ru-RU" sz="2400" b="1" dirty="0" smtClean="0">
                <a:solidFill>
                  <a:srgbClr val="0408BC"/>
                </a:solidFill>
                <a:latin typeface="Times New Roman" pitchFamily="18" charset="0"/>
              </a:rPr>
              <a:t>АЙСБЕРГ.</a:t>
            </a:r>
            <a:endParaRPr lang="ru-RU" sz="2400" dirty="0">
              <a:solidFill>
                <a:srgbClr val="0408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9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-108520" y="0"/>
            <a:ext cx="9252520" cy="307181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северо-западе Антарктиды на Земле Виктории есть озеро, на котором лед появляется лишь тогда, когда температура воздуха понижается до - 50 °С . Происходит это потому, что вода в этом необыкновенном озере солонее морской в 11 раз.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5" name="Picture 7" descr="Картинка 39 из 97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83" y="2636912"/>
            <a:ext cx="9059934" cy="435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g1.liveinternet.ru/images/attach/b/3/27/787/27787990_7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Содержимое 2"/>
          <p:cNvSpPr>
            <a:spLocks noGrp="1"/>
          </p:cNvSpPr>
          <p:nvPr>
            <p:ph idx="4294967295"/>
          </p:nvPr>
        </p:nvSpPr>
        <p:spPr>
          <a:xfrm>
            <a:off x="0" y="4143375"/>
            <a:ext cx="8215313" cy="22860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Антарктида — шестой материк Земли, открытый намного позже всех остальных –в  1821 году русской   эспедицией Беллинсгаузена и Лазарева.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4" name="Picture 2" descr="Картинка 19 из 94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llyslide.com/thumbs/f39ed08f824708789af0ca54d7d2d523/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90" y="-32658"/>
            <a:ext cx="9375690" cy="703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189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4.infourok.ru/uploads/ex/044e/0002ea7d-88fbb557/img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476"/>
            <a:ext cx="9433048" cy="70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153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0" y="35834"/>
            <a:ext cx="8229600" cy="593164"/>
          </a:xfrm>
        </p:spPr>
        <p:txBody>
          <a:bodyPr/>
          <a:lstStyle/>
          <a:p>
            <a:pPr algn="ctr"/>
            <a:r>
              <a:rPr lang="ru-RU" dirty="0" smtClean="0"/>
              <a:t>Обитатели Антарктиды</a:t>
            </a:r>
            <a:endParaRPr lang="ru-RU" dirty="0"/>
          </a:p>
        </p:txBody>
      </p:sp>
      <p:pic>
        <p:nvPicPr>
          <p:cNvPr id="5" name="Picture 3" descr="C:\Users\Ольга\Desktop\военная тех\139269176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8072" y="556248"/>
            <a:ext cx="8316416" cy="515427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87" y="5637769"/>
            <a:ext cx="9252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</a:rPr>
              <a:t>ПИНГВИНЫ – символом Антарктиды можно считать пингвина. Пингвины – птицы с короткими крыльями, похожими на ласты, с помощью которых они плавают, но не летают. Издали пингвины напоминают людей. Питаются рыбой, моллюсками и рачками. Взрослые птицы поедают пищу только в воде, там они себя </a:t>
            </a:r>
            <a:r>
              <a:rPr lang="ru-RU" b="1" dirty="0" smtClean="0">
                <a:latin typeface="Times New Roman" pitchFamily="18" charset="0"/>
              </a:rPr>
              <a:t>лучше чувствуют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4348" y="15077"/>
            <a:ext cx="8258204" cy="652448"/>
          </a:xfrm>
        </p:spPr>
        <p:txBody>
          <a:bodyPr/>
          <a:lstStyle/>
          <a:p>
            <a:pPr algn="ctr"/>
            <a:r>
              <a:rPr lang="ru-RU" dirty="0" smtClean="0"/>
              <a:t>Пингвин Адели</a:t>
            </a:r>
            <a:endParaRPr lang="ru-RU" dirty="0"/>
          </a:p>
        </p:txBody>
      </p:sp>
      <p:pic>
        <p:nvPicPr>
          <p:cNvPr id="7171" name="Picture 3" descr="C:\Users\Ольга\Desktop\военная тех\1390672530_10455070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556" y="667525"/>
            <a:ext cx="9126717" cy="6200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-28862"/>
            <a:ext cx="8229600" cy="723106"/>
          </a:xfrm>
        </p:spPr>
        <p:txBody>
          <a:bodyPr/>
          <a:lstStyle/>
          <a:p>
            <a:r>
              <a:rPr lang="ru-RU" dirty="0"/>
              <a:t>На рыбалке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Ольга\Desktop\военная тех\1356668157_pi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3" y="836712"/>
            <a:ext cx="9104243" cy="575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4622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Ольга\Desktop\военная тех\15579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2295" y="116632"/>
            <a:ext cx="9181367" cy="6624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2067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99097" y="0"/>
            <a:ext cx="2945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408BC"/>
                </a:solidFill>
              </a:rPr>
              <a:t>Пингвинье яйцо </a:t>
            </a:r>
          </a:p>
        </p:txBody>
      </p:sp>
      <p:pic>
        <p:nvPicPr>
          <p:cNvPr id="5" name="Picture 2" descr="C:\Users\Ольга\Desktop\военная тех\top_10_samyh_trudoljubivyh_zhivotnyh_4.jpg"/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21" y="704850"/>
            <a:ext cx="9129221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8648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262" y="5229200"/>
            <a:ext cx="9036496" cy="1872208"/>
          </a:xfrm>
        </p:spPr>
        <p:txBody>
          <a:bodyPr>
            <a:normAutofit/>
          </a:bodyPr>
          <a:lstStyle/>
          <a:p>
            <a:pPr marL="0" lvl="8" eaLnBrk="0" hangingPunct="0"/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3495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upload/blogs/1_386803da32a3d282df5227bd77286de6.jp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" y="-13726"/>
            <a:ext cx="9138928" cy="68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Императорские пингвины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военная тех\img_18457562_1512_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949"/>
            <a:ext cx="9134939" cy="6273569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3784" y="287294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Императорский пингвин и пингвинята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4464496" cy="7829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3790" y="0"/>
            <a:ext cx="4269567" cy="6480720"/>
          </a:xfrm>
        </p:spPr>
        <p:txBody>
          <a:bodyPr/>
          <a:lstStyle/>
          <a:p>
            <a:r>
              <a:rPr lang="ru-RU" sz="2000" b="1" dirty="0">
                <a:latin typeface="Times New Roman" pitchFamily="18" charset="0"/>
              </a:rPr>
              <a:t>ИМПЕРАТОРСКИЕ ПИНГВИНЫ – САМЫЙ КРУПНЫЙ ПИНГВИН ИЗ ВСЕХ ПИНГВИНОВ.</a:t>
            </a:r>
            <a:br>
              <a:rPr lang="ru-RU" sz="2000" b="1" dirty="0">
                <a:latin typeface="Times New Roman" pitchFamily="18" charset="0"/>
              </a:rPr>
            </a:br>
            <a:r>
              <a:rPr lang="ru-RU" sz="2000" b="1" dirty="0">
                <a:latin typeface="Times New Roman" pitchFamily="18" charset="0"/>
              </a:rPr>
              <a:t>Около ушей , под шеей и на щеках у него желто-оранжевая окраска. Птенцы покрыты белым или серовато-белым пухом. Под кожей императорский пингвин имеет толстый слой жира, на коже – слой пуха, который не пропускает воздух, затем идет слой водонепроницаемых перьев которое защищает тело от попадания на него ледяной воды. Императорские пингвины отличные пловцы и ныряльщики. В сильные морозы пингвины сбиваются в стаю. Питаются рыбой, </a:t>
            </a:r>
            <a:r>
              <a:rPr lang="ru-RU" sz="2000" b="1" dirty="0" smtClean="0">
                <a:latin typeface="Times New Roman" pitchFamily="18" charset="0"/>
              </a:rPr>
              <a:t>моллюсками</a:t>
            </a:r>
            <a:r>
              <a:rPr lang="ru-RU" sz="2000" b="1" dirty="0">
                <a:latin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</a:rPr>
              <a:t>кальмарами</a:t>
            </a:r>
            <a:r>
              <a:rPr lang="ru-RU" sz="2000" b="1" dirty="0">
                <a:latin typeface="Times New Roman" pitchFamily="18" charset="0"/>
              </a:rPr>
              <a:t>.</a:t>
            </a:r>
            <a:endParaRPr lang="ru-RU" sz="2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-28353"/>
            <a:ext cx="4823791" cy="690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6572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hero.ru/wp-content/uploads/2016/11/000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29744"/>
            <a:ext cx="7577441" cy="688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794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006492"/>
            <a:ext cx="9144000" cy="951384"/>
          </a:xfrm>
        </p:spPr>
        <p:txBody>
          <a:bodyPr/>
          <a:lstStyle/>
          <a:p>
            <a:r>
              <a:rPr lang="ru-RU" sz="2400" b="1" dirty="0">
                <a:latin typeface="Times New Roman" pitchFamily="18" charset="0"/>
              </a:rPr>
              <a:t>ТЮЛЕНИ – питаются рыбой. Ныряют глубоко. Опасаться этим животным надо в первую очередь акул и касаток.</a:t>
            </a:r>
            <a:endParaRPr lang="ru-RU" sz="24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30" y="6086"/>
            <a:ext cx="9007340" cy="600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7712" y="0"/>
            <a:ext cx="6816080" cy="616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07504" y="6165056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</a:rPr>
              <a:t>МОРСКОЙ ЛЕОПАРД – хищник. Свое название получил благодаря пятнистой </a:t>
            </a:r>
            <a:r>
              <a:rPr lang="ru-RU" b="1" dirty="0" smtClean="0">
                <a:latin typeface="Times New Roman" pitchFamily="18" charset="0"/>
              </a:rPr>
              <a:t>шкуре, </a:t>
            </a:r>
            <a:r>
              <a:rPr lang="ru-RU" b="1" dirty="0">
                <a:latin typeface="Times New Roman" pitchFamily="18" charset="0"/>
              </a:rPr>
              <a:t>а также из-за весьма хищного поведения. Питается пингвинами и тюленями.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6460" y="-13252"/>
            <a:ext cx="8802131" cy="625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62590" y="6152246"/>
            <a:ext cx="8749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</a:rPr>
              <a:t>КАСАТКИ – крупнейшие дельфины. От других дельфинов отличаются черно-белым окрасом.</a:t>
            </a:r>
            <a:endParaRPr lang="ru-RU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0622" y="0"/>
            <a:ext cx="9154412" cy="539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-28262" y="5653411"/>
            <a:ext cx="9324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</a:rPr>
              <a:t>СИНИЙ КИТ – из отряда китообразных. Самый большой кит, крупнейшее из всех животных. Питается крупными рачками, мелкой рыбой. Ныряет кит глубоко, особенно если сильно напуган или ранен. Молодые киты могут стать жертвой нападений касатки.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843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0"/>
            <a:ext cx="80645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23528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</a:rPr>
              <a:t>КАШАЛОТ – настоящий морской гигант. Весит под 100 тонн. Питаются кашалоты рыбой, моллюсками. Природных врагов у кашалотов нет. Только касатки могут нападать на детенышей.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1665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468" y="18053"/>
            <a:ext cx="9084184" cy="619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082631" y="6381328"/>
            <a:ext cx="1146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</a:rPr>
              <a:t>Чайка.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64200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4" y="332656"/>
            <a:ext cx="6633106" cy="597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016081" y="836712"/>
            <a:ext cx="18763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</a:rPr>
              <a:t>ПОМОРНИК – родственник чайкам. Крупная и довольно прожорливая птица. Откладывают два яйца. Питаются рыбой. Враги пингвинам и другим птицам, поскольку разоряют их гнезда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8257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526" y="0"/>
            <a:ext cx="5715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300192" y="908720"/>
            <a:ext cx="256465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</a:rPr>
              <a:t>АЛЬБАТРОС – семейство морских птиц. Считаются одними из крупных летающих птиц. Питаются рыбой. Живут около воды.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40043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720" y="6086"/>
            <a:ext cx="8983776" cy="612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95536" y="61085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</a:rPr>
              <a:t>СНЕЖНЫЙ БУРЕВЕСТНИК – имеет белое оперение, черный клюв и темные ноги. Питается мелкой рыбой.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609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Ольга\Desktop\военная тех\589370371773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16632"/>
            <a:ext cx="5500694" cy="57864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518248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арктических полях</a:t>
            </a:r>
            <a:br>
              <a:rPr lang="ru-RU" dirty="0"/>
            </a:br>
            <a:r>
              <a:rPr lang="ru-RU" dirty="0"/>
              <a:t>Я охочусь день </a:t>
            </a:r>
            <a:r>
              <a:rPr lang="ru-RU" dirty="0" err="1" smtClean="0"/>
              <a:t>деньской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Крики чаек надо мной.</a:t>
            </a:r>
            <a:br>
              <a:rPr lang="ru-RU" dirty="0"/>
            </a:br>
            <a:r>
              <a:rPr lang="ru-RU" dirty="0"/>
              <a:t>Я ныряю целый день.</a:t>
            </a:r>
            <a:br>
              <a:rPr lang="ru-RU" dirty="0"/>
            </a:br>
            <a:r>
              <a:rPr lang="ru-RU" dirty="0"/>
              <a:t>А зовут меня (тюлень).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- Мы животные морские,</a:t>
            </a:r>
            <a:br>
              <a:rPr lang="ru-RU" dirty="0"/>
            </a:br>
            <a:r>
              <a:rPr lang="ru-RU" dirty="0"/>
              <a:t>Для китов опасней гроз.</a:t>
            </a:r>
            <a:br>
              <a:rPr lang="ru-RU" dirty="0"/>
            </a:br>
            <a:r>
              <a:rPr lang="ru-RU" dirty="0"/>
              <a:t>Плавники у нас такие,</a:t>
            </a:r>
            <a:br>
              <a:rPr lang="ru-RU" dirty="0"/>
            </a:br>
            <a:r>
              <a:rPr lang="ru-RU" dirty="0"/>
              <a:t>Что острее острых кос. (касатки)</a:t>
            </a:r>
            <a:br>
              <a:rPr lang="ru-RU" dirty="0"/>
            </a:br>
            <a:r>
              <a:rPr lang="ru-RU" dirty="0"/>
              <a:t>-Касатки-это хищные дельфины.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- Носит фрак красивый чёрный</a:t>
            </a:r>
            <a:br>
              <a:rPr lang="ru-RU" dirty="0"/>
            </a:br>
            <a:r>
              <a:rPr lang="ru-RU" dirty="0"/>
              <a:t>Дом в Антарктике его.</a:t>
            </a:r>
            <a:br>
              <a:rPr lang="ru-RU" dirty="0"/>
            </a:br>
            <a:r>
              <a:rPr lang="ru-RU" dirty="0"/>
              <a:t>Лёд прозрачный и холодный</a:t>
            </a:r>
            <a:br>
              <a:rPr lang="ru-RU" dirty="0"/>
            </a:br>
            <a:r>
              <a:rPr lang="ru-RU" dirty="0"/>
              <a:t>Для него милей всего.</a:t>
            </a:r>
            <a:br>
              <a:rPr lang="ru-RU" dirty="0"/>
            </a:br>
            <a:r>
              <a:rPr lang="ru-RU" dirty="0"/>
              <a:t>В </a:t>
            </a:r>
            <a:r>
              <a:rPr lang="ru-RU" dirty="0" err="1"/>
              <a:t>перевалочку</a:t>
            </a:r>
            <a:r>
              <a:rPr lang="ru-RU" dirty="0"/>
              <a:t> шагает,</a:t>
            </a:r>
            <a:br>
              <a:rPr lang="ru-RU" dirty="0"/>
            </a:br>
            <a:r>
              <a:rPr lang="ru-RU" dirty="0"/>
              <a:t>Словно важный господин.</a:t>
            </a:r>
            <a:br>
              <a:rPr lang="ru-RU" dirty="0"/>
            </a:br>
            <a:r>
              <a:rPr lang="ru-RU" dirty="0"/>
              <a:t>В море рыбу добывает</a:t>
            </a:r>
            <a:br>
              <a:rPr lang="ru-RU" dirty="0"/>
            </a:br>
            <a:r>
              <a:rPr lang="ru-RU" dirty="0"/>
              <a:t>Неуклюжий наш (пингвин)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-Пингвины-это кто? (это морские птицы).</a:t>
            </a:r>
            <a:br>
              <a:rPr lang="ru-RU" dirty="0"/>
            </a:br>
            <a:r>
              <a:rPr lang="ru-RU" dirty="0"/>
              <a:t>-Есть ещё какие птицы? (альбатросы, буревестники, поморники)</a:t>
            </a:r>
            <a:r>
              <a:rPr lang="ru-RU" sz="1400" dirty="0"/>
              <a:t/>
            </a:r>
            <a:br>
              <a:rPr lang="ru-RU" sz="14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818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476375" y="0"/>
            <a:ext cx="6481763" cy="857250"/>
          </a:xfrm>
        </p:spPr>
        <p:txBody>
          <a:bodyPr/>
          <a:lstStyle/>
          <a:p>
            <a:pPr algn="ctr" eaLnBrk="1" hangingPunct="1"/>
            <a:r>
              <a:rPr lang="ru-RU" dirty="0" smtClean="0"/>
              <a:t>Карта Антарктиды</a:t>
            </a:r>
          </a:p>
        </p:txBody>
      </p:sp>
      <p:sp>
        <p:nvSpPr>
          <p:cNvPr id="4099" name="Содержимое 5"/>
          <p:cNvSpPr>
            <a:spLocks noGrp="1"/>
          </p:cNvSpPr>
          <p:nvPr>
            <p:ph idx="1"/>
          </p:nvPr>
        </p:nvSpPr>
        <p:spPr>
          <a:xfrm>
            <a:off x="457200" y="5572140"/>
            <a:ext cx="8229600" cy="75246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-Антарктида, Антарктида! Холодна ты даже с виду,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-Ты на глобусе цветном , ледяным лежишь пятном.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3074" name="Picture 2" descr="http://geosfera.org/uploads/fotos/yuzhnyj-oke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84" y="790392"/>
            <a:ext cx="4896544" cy="48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-26911"/>
            <a:ext cx="8928992" cy="1571636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Антарктида это единственная часть света, которая не принадлежит  ни одному государству. Согласно международному договору об Антарктике, там разрешена исключительно научная деятельность.</a:t>
            </a:r>
            <a:endParaRPr lang="ru-RU" sz="2400" dirty="0"/>
          </a:p>
        </p:txBody>
      </p:sp>
      <p:pic>
        <p:nvPicPr>
          <p:cNvPr id="4" name="Picture 2" descr="C:\Users\Ольга\Desktop\военная тех\1302626738_dc5d625402714a9a0eeec0d5ccade3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72816"/>
            <a:ext cx="9144000" cy="4966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4.infourok.ru/uploads/ex/044e/0002ea7d-88fbb557/img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69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ds04.infourok.ru/uploads/ex/044e/0002ea7d-88fbb557/img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007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72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795114"/>
          </a:xfrm>
        </p:spPr>
        <p:txBody>
          <a:bodyPr/>
          <a:lstStyle/>
          <a:p>
            <a:r>
              <a:rPr lang="ru-RU" sz="4400" dirty="0"/>
              <a:t>Растительный и животный мир.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661648" cy="4389437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/>
              <a:t>Ученые </a:t>
            </a:r>
            <a:r>
              <a:rPr lang="ru-RU" sz="3600" dirty="0"/>
              <a:t>доказали, что ранее Антарктида была зеленым городом. А подо льдом горы, долины, равнины, русла бывших рек, чаши бывших озер. Миллионы лет назад на этой земле не было вечной зимы. Здесь было тепло и зелено шумели леса, колыхались под теплыми ветрами высокие травы, на берегах рек и озер собирались на водопой звери, в небе порхали птицы.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616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582168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991" y="3121021"/>
            <a:ext cx="6544343" cy="58156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http://geosfera.org/uploads/fotos/yuzhnyj-oke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89" y="-171400"/>
            <a:ext cx="7561025" cy="74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537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119161"/>
            <a:ext cx="8277133" cy="722243"/>
          </a:xfrm>
        </p:spPr>
        <p:txBody>
          <a:bodyPr/>
          <a:lstStyle/>
          <a:p>
            <a:r>
              <a:rPr lang="ru-RU" sz="2400" b="1" i="1" dirty="0">
                <a:latin typeface="Times New Roman" pitchFamily="18" charset="0"/>
              </a:rPr>
              <a:t>Материк Антарктида – край вечной зимы. Самый южный юг.</a:t>
            </a:r>
            <a:br>
              <a:rPr lang="ru-RU" sz="2400" b="1" i="1" dirty="0">
                <a:latin typeface="Times New Roman" pitchFamily="18" charset="0"/>
              </a:rPr>
            </a:br>
            <a:endParaRPr lang="ru-RU" dirty="0"/>
          </a:p>
        </p:txBody>
      </p:sp>
      <p:pic>
        <p:nvPicPr>
          <p:cNvPr id="4" name="Picture 5" descr="Спутниковая фотография Антарктиды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600" y="-32860"/>
            <a:ext cx="7200800" cy="613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660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Ольга\Desktop\военная тех\big664492image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3"/>
            <a:ext cx="8143932" cy="50720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357166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Хотите отправиться в Антарктиду?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Садимся в корабль, как мы его назовём? (Ледокол)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Это корабль с крепким носом, он раскалывает даже самые крепкие льдины.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5949280"/>
            <a:ext cx="8229600" cy="735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372533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348938" y="116632"/>
            <a:ext cx="64461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66"/>
                </a:solidFill>
                <a:latin typeface="Arial"/>
                <a:cs typeface="Arial"/>
              </a:rPr>
              <a:t>АНТАРКТИДА</a:t>
            </a:r>
            <a:endParaRPr lang="ru-RU" sz="7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CC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949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5146" y="1378027"/>
            <a:ext cx="35004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Антарктида – это огромный континент на Южном полюсе,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Здесь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свыше  90% территории покрыто льдом и снегом круглый год.</a:t>
            </a:r>
          </a:p>
        </p:txBody>
      </p:sp>
      <p:pic>
        <p:nvPicPr>
          <p:cNvPr id="5123" name="Picture 2" descr="Картинка 28 из 94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-62385"/>
            <a:ext cx="5796136" cy="69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</TotalTime>
  <Words>680</Words>
  <Application>Microsoft Office PowerPoint</Application>
  <PresentationFormat>Экран (4:3)</PresentationFormat>
  <Paragraphs>46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Calibri</vt:lpstr>
      <vt:lpstr>Constantia</vt:lpstr>
      <vt:lpstr>Times New Roman</vt:lpstr>
      <vt:lpstr>Wingdings 2</vt:lpstr>
      <vt:lpstr>Поток</vt:lpstr>
      <vt:lpstr> </vt:lpstr>
      <vt:lpstr>Презентация PowerPoint</vt:lpstr>
      <vt:lpstr>Презентация PowerPoint</vt:lpstr>
      <vt:lpstr>Карта Антарктиды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Обитатели Антарктиды</vt:lpstr>
      <vt:lpstr>Пингвин Адели</vt:lpstr>
      <vt:lpstr>На рыбалке</vt:lpstr>
      <vt:lpstr>Презентация PowerPoint</vt:lpstr>
      <vt:lpstr>Презентация PowerPoint</vt:lpstr>
      <vt:lpstr>Презентация PowerPoint</vt:lpstr>
      <vt:lpstr>Императорские пингвины</vt:lpstr>
      <vt:lpstr>Императорский пингвин и пингвинята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Антарктида это единственная часть света, которая не принадлежит  ни одному государству. Согласно международному договору об Антарктике, там разрешена исключительно научная деятельность.</vt:lpstr>
      <vt:lpstr>Презентация PowerPoint</vt:lpstr>
      <vt:lpstr>Презентация PowerPoint</vt:lpstr>
      <vt:lpstr>Растительный и животный мир.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Антарктида</dc:title>
  <dc:creator>Санёк</dc:creator>
  <cp:lastModifiedBy>RePack by Diakov</cp:lastModifiedBy>
  <cp:revision>83</cp:revision>
  <dcterms:created xsi:type="dcterms:W3CDTF">2010-02-10T14:56:17Z</dcterms:created>
  <dcterms:modified xsi:type="dcterms:W3CDTF">2018-01-30T19:35:03Z</dcterms:modified>
</cp:coreProperties>
</file>