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Эти забавные животные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Проектную работу выполнила ученица 2Г класса </a:t>
            </a:r>
          </a:p>
          <a:p>
            <a:pPr algn="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МБОУ Гимназия </a:t>
            </a:r>
          </a:p>
          <a:p>
            <a:pPr algn="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имени А.И. Яковлева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«My pet»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/>
              <a:t>have got a pet.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……. </a:t>
            </a:r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/>
              <a:t>name is </a:t>
            </a:r>
            <a:r>
              <a:rPr lang="en-US" dirty="0" err="1"/>
              <a:t>Pushok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grey. </a:t>
            </a:r>
            <a:r>
              <a:rPr lang="en-US" dirty="0" err="1"/>
              <a:t>Pushok</a:t>
            </a:r>
            <a:r>
              <a:rPr lang="en-US" dirty="0"/>
              <a:t> is funny.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 jump. </a:t>
            </a:r>
            <a:endParaRPr lang="en-US" dirty="0" smtClean="0"/>
          </a:p>
          <a:p>
            <a:r>
              <a:rPr lang="en-US" dirty="0" smtClean="0"/>
              <a:t>My </a:t>
            </a:r>
            <a:r>
              <a:rPr lang="en-US" dirty="0"/>
              <a:t>pet likes milk, meat and fish. 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/>
              <a:t>like </a:t>
            </a:r>
            <a:r>
              <a:rPr lang="en-US" dirty="0" err="1"/>
              <a:t>Pushok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497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</a:t>
            </a:r>
            <a:r>
              <a:rPr lang="en-US" dirty="0"/>
              <a:t>from Russia</a:t>
            </a:r>
            <a:r>
              <a:rPr lang="en-US" dirty="0" smtClean="0"/>
              <a:t>. I’m nine. I </a:t>
            </a:r>
            <a:r>
              <a:rPr lang="en-US" dirty="0"/>
              <a:t>like </a:t>
            </a:r>
            <a:r>
              <a:rPr lang="en-US" dirty="0" smtClean="0"/>
              <a:t>to help </a:t>
            </a:r>
            <a:r>
              <a:rPr lang="en-US" dirty="0"/>
              <a:t>mum and dad about the house. </a:t>
            </a:r>
            <a:endParaRPr lang="en-US" dirty="0" smtClean="0"/>
          </a:p>
          <a:p>
            <a:r>
              <a:rPr lang="en-US" dirty="0" smtClean="0"/>
              <a:t>I love </a:t>
            </a:r>
            <a:r>
              <a:rPr lang="en-US" dirty="0"/>
              <a:t>animals.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have got a </a:t>
            </a:r>
            <a:r>
              <a:rPr lang="en-US" dirty="0" err="1" smtClean="0"/>
              <a:t>a</a:t>
            </a:r>
            <a:r>
              <a:rPr lang="en-US" dirty="0" smtClean="0"/>
              <a:t> cat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and a parrot. </a:t>
            </a:r>
          </a:p>
          <a:p>
            <a:r>
              <a:rPr lang="en-US" dirty="0" smtClean="0"/>
              <a:t>I like </a:t>
            </a:r>
            <a:r>
              <a:rPr lang="en-US" dirty="0"/>
              <a:t>to feed them. </a:t>
            </a:r>
            <a:endParaRPr lang="ru-RU" dirty="0"/>
          </a:p>
        </p:txBody>
      </p:sp>
      <p:pic>
        <p:nvPicPr>
          <p:cNvPr id="3074" name="Picture 2" descr="http://ru.badgood.info/photos/notes/1/22/21784/2178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ishenko.org/urok-dlya-uchniv-1-klasu/32317_html_2d8ca3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34694"/>
            <a:ext cx="2098204" cy="185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fs00.infourok.ru/images/doc/272/277219/hello_html_m52b36a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fs00.infourok.ru/images/doc/272/277219/hello_html_m52b36a60.jpg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80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cat’s name </a:t>
            </a:r>
            <a:r>
              <a:rPr lang="en-US" dirty="0"/>
              <a:t>is Sonya. It is very funny and beautiful. Sonya has fluffy grey hair and yellow eyes. </a:t>
            </a:r>
            <a:r>
              <a:rPr lang="en-US" dirty="0" smtClean="0"/>
              <a:t>It </a:t>
            </a:r>
            <a:r>
              <a:rPr lang="en-US" dirty="0"/>
              <a:t>likes to eat meat and fish. I give her milk every day.</a:t>
            </a:r>
            <a:endParaRPr lang="ru-RU" dirty="0"/>
          </a:p>
        </p:txBody>
      </p:sp>
      <p:pic>
        <p:nvPicPr>
          <p:cNvPr id="1026" name="Picture 2" descr="http://dreempics.com/uploads/posts/2016-07/1467644781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25" y="3645024"/>
            <a:ext cx="48645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ishenko.org/urok-dlya-uchniv-1-klasu/32317_html_2d8ca3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310238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fs00.infourok.ru/images/doc/272/277219/hello_html_m52b36a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97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play with </a:t>
            </a:r>
            <a:r>
              <a:rPr lang="en-US" dirty="0" smtClean="0"/>
              <a:t>Sonya </a:t>
            </a:r>
            <a:r>
              <a:rPr lang="en-US" dirty="0"/>
              <a:t>every evening. My cat can sing songs . We run, jump and play ball.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love my cat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very </a:t>
            </a:r>
            <a:r>
              <a:rPr lang="en-US" dirty="0"/>
              <a:t>much!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82" y="2636912"/>
            <a:ext cx="4866117" cy="36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fs00.infourok.ru/images/doc/272/277219/hello_html_m52b36a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1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</a:t>
            </a:r>
            <a:r>
              <a:rPr lang="en-US" dirty="0" smtClean="0"/>
              <a:t>a parrot. His name is Kesha. </a:t>
            </a:r>
          </a:p>
          <a:p>
            <a:r>
              <a:rPr lang="en-US" dirty="0" smtClean="0"/>
              <a:t>He likes </a:t>
            </a:r>
            <a:r>
              <a:rPr lang="en-US" dirty="0"/>
              <a:t>to eat seeds and to fly. </a:t>
            </a:r>
            <a:endParaRPr lang="en-US" dirty="0" smtClean="0"/>
          </a:p>
          <a:p>
            <a:r>
              <a:rPr lang="en-US" dirty="0" smtClean="0"/>
              <a:t>My parrot speaks </a:t>
            </a:r>
            <a:r>
              <a:rPr lang="en-US" dirty="0"/>
              <a:t>with me. </a:t>
            </a:r>
            <a:endParaRPr lang="ru-RU" dirty="0"/>
          </a:p>
        </p:txBody>
      </p:sp>
      <p:pic>
        <p:nvPicPr>
          <p:cNvPr id="2050" name="Picture 2" descr="https://static.sakh.com/market/files/b/b/2017/03/19/51baab3e6a18b6d8a0328bfc8a8b527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2852936"/>
            <a:ext cx="2880320" cy="3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556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 love my pets.</a:t>
            </a:r>
            <a:endParaRPr lang="ru-RU" sz="4000" b="1" dirty="0"/>
          </a:p>
        </p:txBody>
      </p:sp>
      <p:pic>
        <p:nvPicPr>
          <p:cNvPr id="4098" name="Picture 2" descr="http://wishenko.org/urok-dlya-uchniv-1-klasu/32317_html_2d8ca3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61457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294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194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Эти забавные животные</vt:lpstr>
      <vt:lpstr>Project «My pet»  Plan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 забавные животные</dc:title>
  <cp:lastModifiedBy>User</cp:lastModifiedBy>
  <cp:revision>3</cp:revision>
  <dcterms:modified xsi:type="dcterms:W3CDTF">2018-03-13T20:25:01Z</dcterms:modified>
</cp:coreProperties>
</file>