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10DF5-73FC-4C63-807A-92100F4AD80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3A577-894E-4F21-BEE5-B80BFE46E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A577-894E-4F21-BEE5-B80BFE46E1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801F1-C505-4BB5-8484-9A823D008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47D27B-F169-40A1-90FC-248D3B0A7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7C96E7-2583-4828-9644-FFCBEB7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19303-19E2-40CE-95A0-159A1006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184E-C100-45FD-9FC6-9C57F744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4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352C2-1A27-470F-960E-02D2E9B7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17D788-FAD9-468D-BE98-98F7C8D91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6BA8AF-6E3F-4191-A5CA-7E825D2F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3DB76-219D-45B1-935F-70D79C90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1C9BAA-93B2-4805-B366-D5FEF6C8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5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A78DB8-F547-462F-A1A6-2F390D64A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3F9F95-5651-452F-9F89-72ECBCF97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FA27D-0D47-40B1-9992-663AD827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93651-CB65-43F0-87F3-568D7B38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08706-B1A0-4F4C-85F4-9514CABF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6E3CF-3002-4B7A-A2B0-6BDC5E3D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41CA8-6B48-4DA6-85E0-887F4C4F1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D171A-A504-43BA-8CC0-E8A494C6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6515E-D66F-4BBD-93FA-64FAD2B7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2FE7B-D872-4871-8554-C71F7C73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87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D51C7-B513-4A7D-A303-C3AA844E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F59DA-ADA1-456F-9967-F62703EF3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EE25C-A5CC-449A-98B1-FD65228E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FA981-1003-4E81-A9F1-185AA883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9B841-FF6C-478D-B7B5-BB29B3B2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7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22E-CD9D-4BB2-B234-3A80594A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FC228-9180-4E83-A738-980ABE223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B0E517-C913-4073-A568-8101CF112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32408F-21CB-46CF-858F-2BEB0F4F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55D663-156E-44FE-A345-BD1D34F3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65450A-6EAA-4029-8EAE-85F1FD81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3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50B99-786F-48DF-8EDB-E22034C8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9A77D5-F0C3-43EB-BF88-AD2D36374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AC1604-0D68-402D-A63B-0A665164D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18D212-EC93-400C-A1E7-212384DED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B93CF1-B553-4E9F-B7A8-C713A000E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776EFE-8A69-429E-AB7B-31049660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713DD0-3ACC-4DAE-845C-15C310C3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4E1206-735E-45CD-8025-A291C3C1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6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C503D-FBCC-4799-85DA-1FBD04DB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FA07-48B1-4041-AD6B-9AC444A9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D2FC1F-B53A-4105-A546-C39C0F88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84EB7-BBCB-445A-A415-084D4882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4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E43E89-DD60-4260-9607-A2C6595A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9CE510-10A1-44BA-A78A-9C81F8B2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6367F8-89D8-48EE-A5AA-B84FAAB5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C1B78-2C64-4045-BD07-8EAA58E7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10116-6937-4DD9-8A0C-F98D5ABBC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5A159E-4AE4-4353-BED0-408FE63E9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DFEE8D-965E-43C4-B643-B5FF0CC3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A2B36-7FE2-48E8-8D7D-F9E569D9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B56610-A428-42D5-A2B0-34722F26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1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2AB47-84B5-44A0-AAFD-9931C924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6FE78E-B373-45BA-9B4E-5A270FE55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8772AE-1E15-4238-9863-2A865A3AA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6DF83C-CC98-4987-8777-3C4E11E6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2F26DD-043E-4209-8AD5-CD5F925F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CEE87-5C4E-4F17-A246-04D99C8A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7A07C-A928-47DB-B39F-1FEA2C12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7E91D-6BA7-4C9D-86BE-AFC0B57E2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ECFA1-842E-469E-9C12-AECC165C1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C4353-C119-4AB9-AD74-B8E461C5A968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B5176-96DE-4B3F-86B9-81F4CF586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5A844-9AF6-43FE-8916-8D54E80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E0AE-C2F2-402E-A483-7954ECF2B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2E3A17-0FB2-4CE0-B285-2D1305B68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1D8424-A748-46D7-AD4A-05A5C9557FB0}"/>
              </a:ext>
            </a:extLst>
          </p:cNvPr>
          <p:cNvSpPr/>
          <p:nvPr/>
        </p:nvSpPr>
        <p:spPr>
          <a:xfrm>
            <a:off x="1865385" y="814977"/>
            <a:ext cx="8685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Пожарная охрана:</a:t>
            </a:r>
          </a:p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История и современность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076D9F-6D26-47E8-A5A7-CA02A7F19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8" y="2968232"/>
            <a:ext cx="521970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ABA919-EFA0-4D27-ABBF-AB043E246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68232"/>
            <a:ext cx="5338063" cy="343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04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8D124-E74C-4E16-B32A-41DEFD9E9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0113637-E141-41E3-AAF7-10B2C3DE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253282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апреля 1649 года, царь Алексей Михайлович Романов подписал наказ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 градском благочинии», устанавливающего порядок при тушении пожаров в Москве.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A0FCB28-0A32-4905-8E1B-438E5C2713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05" y="3429000"/>
            <a:ext cx="3271180" cy="401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B7BB7DB3-2211-4EDC-B1B2-96A3ECECD9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62" y="3429000"/>
            <a:ext cx="2853471" cy="409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90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353536-2DB9-45CD-BC36-3446E78A5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69D156-125A-4ACC-B380-946B3A9A907A}"/>
              </a:ext>
            </a:extLst>
          </p:cNvPr>
          <p:cNvSpPr/>
          <p:nvPr/>
        </p:nvSpPr>
        <p:spPr>
          <a:xfrm>
            <a:off x="433753" y="865163"/>
            <a:ext cx="11324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1722 году Петр I создает первую пожарную команду при адмиралтействе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9FB308-E5EE-4D63-BACE-17E281B18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57" y="2930655"/>
            <a:ext cx="3405926" cy="452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00C570-794E-4365-B675-419C2BE2A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50" y="2930655"/>
            <a:ext cx="6034165" cy="452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13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A39EE4-1AA5-4BCA-8123-4A215FB3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707"/>
            <a:ext cx="12192000" cy="97536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5A73C0A-9379-4D96-B7BD-B4CA0C6D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55" y="94249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профессиональная пожарная команда создается при Александре I в 1803 году.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3FDAB95-C45A-495D-99BE-30F2DD6C9B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55838"/>
            <a:ext cx="336642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9106AED-046D-4082-BF6C-F95D2EE9EC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29000"/>
            <a:ext cx="6699807" cy="357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7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301247-7278-4614-8660-7359CA649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85E5D19-DCEA-48AE-9ACC-D5B8127D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541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апреля 1918 года был подписан декрет Российского Правительства «Об организации государственных мер борьбы с огнем».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017F062-C2F9-4FA3-A596-3DF531107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3" y="3084036"/>
            <a:ext cx="6726995" cy="437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37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BB4676-90A4-44BF-A97F-C767BFF20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0A94A2-DCB6-4F0E-9C4A-411AF90F2986}"/>
              </a:ext>
            </a:extLst>
          </p:cNvPr>
          <p:cNvSpPr/>
          <p:nvPr/>
        </p:nvSpPr>
        <p:spPr>
          <a:xfrm>
            <a:off x="487680" y="221958"/>
            <a:ext cx="10836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1934 году в Советском Союзе создается Главное управление пожарной охраны НКВД СССР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E62A42-409E-4AB7-9E4E-8AE515065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38" y="1784204"/>
            <a:ext cx="7404295" cy="485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17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BFABCE-0F57-4213-AB9A-73A5B11F6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7452"/>
            <a:ext cx="12323298" cy="98586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6D28BD-5916-4381-894B-DEE8C5E33109}"/>
              </a:ext>
            </a:extLst>
          </p:cNvPr>
          <p:cNvSpPr/>
          <p:nvPr/>
        </p:nvSpPr>
        <p:spPr>
          <a:xfrm>
            <a:off x="473611" y="179755"/>
            <a:ext cx="10893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В.В. Путина в 2002 году Государственная противопожарная служба вошла в состав МЧС.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22E71A-33C8-457A-A094-B3C0A6C9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49" y="1759179"/>
            <a:ext cx="7620000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95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E7B9B-020D-44B0-9A88-4C5DA9D50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AF6C7E-FABF-4462-9B72-EB8B2A7A559F}"/>
              </a:ext>
            </a:extLst>
          </p:cNvPr>
          <p:cNvSpPr txBox="1"/>
          <p:nvPr/>
        </p:nvSpPr>
        <p:spPr>
          <a:xfrm>
            <a:off x="1556954" y="1164282"/>
            <a:ext cx="9275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ПОЖАРНАЯ ТЕХНИКА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F713D7-D11C-459A-AAF8-8468D3B99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1" y="2658718"/>
            <a:ext cx="3771529" cy="25181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85C476-0D4E-4D66-BCEA-20BDA3C4A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54" y="2658718"/>
            <a:ext cx="3772460" cy="25181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46D5FA-8B20-4BD5-BDDA-98F48277D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18" y="2658718"/>
            <a:ext cx="3737322" cy="24915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72BFB6-43B0-473B-8EBD-B035FE10C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1" y="5442767"/>
            <a:ext cx="4762500" cy="27717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F76334-5A4D-4527-ADA9-3F1860CCF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78" y="5442767"/>
            <a:ext cx="4349648" cy="28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4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93</Words>
  <Application>Microsoft Office PowerPoint</Application>
  <PresentationFormat>Широкоэкранный</PresentationFormat>
  <Paragraphs>10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30 апреля 1649 года, царь Алексей Михайлович Романов подписал наказ  «О градском благочинии», устанавливающего порядок при тушении пожаров в Москве.</vt:lpstr>
      <vt:lpstr>Презентация PowerPoint</vt:lpstr>
      <vt:lpstr>Первая профессиональная пожарная команда создается при Александре I в 1803 году.</vt:lpstr>
      <vt:lpstr>17 апреля 1918 года был подписан декрет Российского Правительства «Об организации государственных мер борьбы с огнем».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апреля 1649 года, царь Алексей Михайлович Романов подписал наказ  «О градском благочинии», устанавливающего порядок при тушении пожаров в Москве.</dc:title>
  <dc:creator>днс</dc:creator>
  <cp:lastModifiedBy>днс</cp:lastModifiedBy>
  <cp:revision>6</cp:revision>
  <dcterms:created xsi:type="dcterms:W3CDTF">2018-03-13T10:41:40Z</dcterms:created>
  <dcterms:modified xsi:type="dcterms:W3CDTF">2018-03-13T11:48:45Z</dcterms:modified>
</cp:coreProperties>
</file>