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2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03" r:id="rId28"/>
    <p:sldId id="304" r:id="rId29"/>
    <p:sldId id="307" r:id="rId30"/>
    <p:sldId id="306" r:id="rId31"/>
    <p:sldId id="309" r:id="rId32"/>
    <p:sldId id="310" r:id="rId33"/>
    <p:sldId id="311" r:id="rId34"/>
    <p:sldId id="31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93B2D2F-E918-499D-BF61-7EE4309D4A89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1B1243-C49A-40BC-B468-6ED9D7897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Холодный батик</a:t>
            </a:r>
            <a:br>
              <a:rPr lang="ru-RU" dirty="0" smtClean="0"/>
            </a:br>
            <a:r>
              <a:rPr lang="ru-RU" sz="2700" smtClean="0"/>
              <a:t>мастер - </a:t>
            </a:r>
            <a:r>
              <a:rPr lang="ru-RU" sz="2700" dirty="0" smtClean="0"/>
              <a:t>класс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endParaRPr lang="ru-RU" dirty="0"/>
          </a:p>
        </p:txBody>
      </p:sp>
      <p:pic>
        <p:nvPicPr>
          <p:cNvPr id="6146" name="Picture 2" descr="C:\Users\Никита\Desktop\75e5827e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857500" cy="2143125"/>
          </a:xfrm>
          <a:prstGeom prst="rect">
            <a:avLst/>
          </a:prstGeom>
          <a:noFill/>
        </p:spPr>
      </p:pic>
      <p:pic>
        <p:nvPicPr>
          <p:cNvPr id="6147" name="Picture 3" descr="C:\Users\Никита\Desktop\DSCN1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4896545" cy="3672408"/>
          </a:xfrm>
          <a:prstGeom prst="rect">
            <a:avLst/>
          </a:prstGeom>
          <a:noFill/>
        </p:spPr>
      </p:pic>
      <p:pic>
        <p:nvPicPr>
          <p:cNvPr id="6148" name="Picture 4" descr="C:\Users\Никита\Desktop\DSCN1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3178052" cy="206286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11960" y="5157192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Ивлева Л. С.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Учитель технологии и ИЗО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</a:t>
            </a:r>
            <a:r>
              <a:rPr lang="ru-R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Кармановская</a:t>
            </a:r>
            <a:r>
              <a:rPr lang="ru-RU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средняя школа»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ru-R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Гагаринского</a:t>
            </a:r>
            <a:r>
              <a:rPr lang="ru-RU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района Смоленской области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ru-RU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Набираем в стеклянную трубочку резерв,  заполняя резервуар наполовину. Салфеткой вытираем носик  трубочки после набора резерва.</a:t>
            </a:r>
            <a:endParaRPr lang="ru-RU" sz="2400" dirty="0"/>
          </a:p>
        </p:txBody>
      </p:sp>
      <p:pic>
        <p:nvPicPr>
          <p:cNvPr id="7" name="Содержимое 3" descr="20140820_215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9074" y="2780928"/>
            <a:ext cx="5174926" cy="3881195"/>
          </a:xfrm>
          <a:prstGeom prst="rect">
            <a:avLst/>
          </a:prstGeom>
        </p:spPr>
      </p:pic>
      <p:pic>
        <p:nvPicPr>
          <p:cNvPr id="9" name="Содержимое 8" descr="20140820_2148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147128" cy="3110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Перед началом работы резерв в баночке необходимо слегка встряхнуть, чтобы он хорошо перемешался. Резерв должен быть такой консистенции, чтобы после  набора его в трубочку он не вытекал из нее самопроизвольно. Если резерв слишком жидкий, то есть вытекает быстро, растекаясь при этом по ткани, надо подержать баночку открытой несколько часов- бензин частично испарится и резерв слегка загустеет. Если резерв наоборот, слишком  загустел, то есть с трудом вытекает из трубочки оставляя разорванную линию, его нужно слегка разбавить очищенным бензином для заправки  газовых зажигалок.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Обводим карандашный эскиз резервом. Линия должна получаться четкой , ровной, одинаковой толщины и без разрывов.</a:t>
            </a:r>
            <a:endParaRPr lang="ru-RU" sz="2800" dirty="0"/>
          </a:p>
        </p:txBody>
      </p:sp>
      <p:pic>
        <p:nvPicPr>
          <p:cNvPr id="6" name="Содержимое 5" descr="20140820_220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Линии контуров рисунка должны быть замкнутыми, для этого нужно, чтобы наводимая резервирующая  линия слегка находила  на уже наведенную.</a:t>
            </a:r>
            <a:endParaRPr lang="ru-RU" sz="2800" dirty="0"/>
          </a:p>
        </p:txBody>
      </p:sp>
      <p:pic>
        <p:nvPicPr>
          <p:cNvPr id="8" name="Содержимое 7" descr="20140820_220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916832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 наведения резервирующих линий  резерв должен хорошо высохнуть( минимум 3 часа).</a:t>
            </a:r>
            <a:endParaRPr lang="ru-RU" dirty="0"/>
          </a:p>
        </p:txBody>
      </p:sp>
      <p:pic>
        <p:nvPicPr>
          <p:cNvPr id="6" name="Содержимое 5" descr="20140820_223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Резерв высох , достаем краски, кисти и воду. Смачиваем </a:t>
            </a:r>
            <a:r>
              <a:rPr lang="ru-RU" dirty="0" err="1" smtClean="0"/>
              <a:t>секционно</a:t>
            </a:r>
            <a:r>
              <a:rPr lang="ru-RU" dirty="0" smtClean="0"/>
              <a:t> шелк водой.</a:t>
            </a:r>
            <a:endParaRPr lang="ru-RU" dirty="0"/>
          </a:p>
        </p:txBody>
      </p:sp>
      <p:pic>
        <p:nvPicPr>
          <p:cNvPr id="4" name="Содержимое 3" descr="20140821_135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916832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Когда шелк немного подсох, начинаем рисовать. </a:t>
            </a:r>
            <a:endParaRPr lang="ru-RU" dirty="0"/>
          </a:p>
        </p:txBody>
      </p:sp>
      <p:pic>
        <p:nvPicPr>
          <p:cNvPr id="4" name="Содержимое 3" descr="20140821_141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Краска свободно растекается</a:t>
            </a:r>
            <a:endParaRPr lang="ru-RU" dirty="0"/>
          </a:p>
        </p:txBody>
      </p:sp>
      <p:pic>
        <p:nvPicPr>
          <p:cNvPr id="4" name="Содержимое 3" descr="20140821_141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sp>
        <p:nvSpPr>
          <p:cNvPr id="5" name="Прямоугольник 4"/>
          <p:cNvSpPr/>
          <p:nvPr/>
        </p:nvSpPr>
        <p:spPr>
          <a:xfrm>
            <a:off x="2992657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786210"/>
          </a:xfrm>
        </p:spPr>
        <p:txBody>
          <a:bodyPr>
            <a:noAutofit/>
          </a:bodyPr>
          <a:lstStyle/>
          <a:p>
            <a:pPr fontAlgn="base"/>
            <a:r>
              <a:rPr lang="ru-RU" sz="2400" b="0" dirty="0" smtClean="0"/>
              <a:t>После того,  как основная заливка просохла, берем тонкую кисть и делаем пятнышки, прожилки.</a:t>
            </a:r>
            <a:br>
              <a:rPr lang="ru-RU" sz="2400" b="0" dirty="0" smtClean="0"/>
            </a:br>
            <a:r>
              <a:rPr lang="ru-RU" sz="2400" b="0" dirty="0" smtClean="0"/>
              <a:t> Краски  должно быть совсем немного, оттенок самый темный.</a:t>
            </a:r>
            <a:r>
              <a:rPr lang="ru-RU" sz="2800" b="0" dirty="0" smtClean="0"/>
              <a:t/>
            </a:r>
            <a:br>
              <a:rPr lang="ru-RU" sz="2800" b="0" dirty="0" smtClean="0"/>
            </a:br>
            <a:endParaRPr lang="ru-RU" sz="2800" dirty="0"/>
          </a:p>
        </p:txBody>
      </p:sp>
      <p:pic>
        <p:nvPicPr>
          <p:cNvPr id="4" name="Содержимое 3" descr="20140821_143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149475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Цветы готовы.</a:t>
            </a:r>
            <a:endParaRPr lang="ru-RU" dirty="0"/>
          </a:p>
        </p:txBody>
      </p:sp>
      <p:pic>
        <p:nvPicPr>
          <p:cNvPr id="4" name="Содержимое 3" descr="20140821_150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Понадобится</a:t>
            </a:r>
            <a:r>
              <a:rPr lang="en-US" dirty="0" smtClean="0"/>
              <a:t> 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Рама деревянная или пяльцы</a:t>
            </a:r>
          </a:p>
          <a:p>
            <a:r>
              <a:rPr lang="ru-RU" dirty="0" smtClean="0"/>
              <a:t>Шелк</a:t>
            </a:r>
          </a:p>
          <a:p>
            <a:r>
              <a:rPr lang="ru-RU" dirty="0" smtClean="0"/>
              <a:t>Кнопки канцелярские</a:t>
            </a:r>
          </a:p>
          <a:p>
            <a:r>
              <a:rPr lang="ru-RU" dirty="0" smtClean="0"/>
              <a:t>Карандаш мягкий</a:t>
            </a:r>
          </a:p>
          <a:p>
            <a:r>
              <a:rPr lang="ru-RU" dirty="0" smtClean="0"/>
              <a:t>Кисти</a:t>
            </a:r>
          </a:p>
          <a:p>
            <a:r>
              <a:rPr lang="ru-RU" dirty="0" smtClean="0"/>
              <a:t>Резерв</a:t>
            </a:r>
          </a:p>
          <a:p>
            <a:r>
              <a:rPr lang="ru-RU" dirty="0" smtClean="0"/>
              <a:t>Стеклянная трубочка</a:t>
            </a:r>
          </a:p>
          <a:p>
            <a:r>
              <a:rPr lang="ru-RU" dirty="0" smtClean="0"/>
              <a:t>Краски  «Гамма», </a:t>
            </a:r>
            <a:r>
              <a:rPr lang="en-US" dirty="0" smtClean="0"/>
              <a:t>DEKOLA</a:t>
            </a:r>
            <a:endParaRPr lang="ru-RU" dirty="0" smtClean="0"/>
          </a:p>
          <a:p>
            <a:r>
              <a:rPr lang="ru-RU" dirty="0" smtClean="0"/>
              <a:t>Для эффектов – соль и сельскохозяйственное удобрение мочевина.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Далее - фон. Заливаем светлыми оттенками по своему вкусу,  делаем пятнышки и раскладываем мочевину.</a:t>
            </a:r>
            <a:endParaRPr lang="ru-RU" sz="3200" dirty="0"/>
          </a:p>
        </p:txBody>
      </p:sp>
      <p:pic>
        <p:nvPicPr>
          <p:cNvPr id="8194" name="Picture 2" descr="C:\Users\Никита\Desktop\батик холодный\20140823_15591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273800" cy="470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Пятнышки ставим концом кисточки темным колером  хаотично.</a:t>
            </a:r>
            <a:endParaRPr lang="ru-RU" dirty="0"/>
          </a:p>
        </p:txBody>
      </p:sp>
      <p:pic>
        <p:nvPicPr>
          <p:cNvPr id="4" name="Содержимое 3" descr="20140823_161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610205"/>
            <a:ext cx="6264695" cy="4698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140823_163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40668"/>
            <a:ext cx="7920880" cy="594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0" dirty="0" smtClean="0"/>
              <a:t>Соль или мочевину насыпают немного – по крупинке на мокрую , только что окрашенную ткань.  От кристаллов соли и мочевины на ткани появляются выбеленные пятна.</a:t>
            </a:r>
            <a:endParaRPr lang="ru-RU" sz="2700" dirty="0"/>
          </a:p>
        </p:txBody>
      </p:sp>
      <p:pic>
        <p:nvPicPr>
          <p:cNvPr id="7170" name="Picture 2" descr="C:\Users\Никита\Desktop\батик холодный\20140823_171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45432"/>
            <a:ext cx="6816758" cy="511256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40823_173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40823_173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 помощи контура для ткани можно добиться дополнительных эффектов</a:t>
            </a:r>
            <a:endParaRPr lang="ru-RU" dirty="0"/>
          </a:p>
        </p:txBody>
      </p:sp>
      <p:pic>
        <p:nvPicPr>
          <p:cNvPr id="9218" name="Picture 2" descr="C:\Users\Никита\Desktop\батик холодный\20140823_184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20140825_192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566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6322714"/>
          </a:xfrm>
        </p:spPr>
        <p:txBody>
          <a:bodyPr>
            <a:normAutofit/>
          </a:bodyPr>
          <a:lstStyle/>
          <a:p>
            <a:r>
              <a:rPr lang="ru-RU" dirty="0" smtClean="0"/>
              <a:t>После окончания росписи работа должна хорошо высохнуть. Время сушки 24 часа.</a:t>
            </a:r>
            <a:br>
              <a:rPr lang="ru-RU" dirty="0" smtClean="0"/>
            </a:br>
            <a:r>
              <a:rPr lang="ru-RU" dirty="0" smtClean="0"/>
              <a:t>Высушенную работу снимаем с рамы и для закрепления красок на ткани проглаживаем утюгом с двух сторон по 2 минуты.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Галерея.</a:t>
            </a:r>
            <a:endParaRPr lang="ru-RU" dirty="0"/>
          </a:p>
        </p:txBody>
      </p:sp>
      <p:pic>
        <p:nvPicPr>
          <p:cNvPr id="4" name="Picture 2" descr="F:\Мои рисунки\2013_02_08\IMG_2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412776"/>
            <a:ext cx="6278033" cy="4708525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899592" y="1772817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Холодный батик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5013176"/>
            <a:ext cx="342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Екимова </a:t>
            </a:r>
            <a:r>
              <a:rPr lang="ru-RU" sz="2400" dirty="0" err="1" smtClean="0">
                <a:solidFill>
                  <a:srgbClr val="FFFF00"/>
                </a:solidFill>
              </a:rPr>
              <a:t>Эльмира</a:t>
            </a:r>
            <a:r>
              <a:rPr lang="ru-RU" sz="2400" dirty="0" smtClean="0">
                <a:solidFill>
                  <a:srgbClr val="FFFF00"/>
                </a:solidFill>
              </a:rPr>
              <a:t> 16 лет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3" name="Содержимое 3" descr="F:\Мои рисунки\2013_03_01\IMG_25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357188"/>
            <a:ext cx="3714750" cy="5500687"/>
          </a:xfrm>
        </p:spPr>
      </p:pic>
      <p:pic>
        <p:nvPicPr>
          <p:cNvPr id="25604" name="Рисунок 4" descr="F:\Мои рисунки\2013_03_01\IMG_2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500063"/>
            <a:ext cx="2552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 descr="IMG_25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3500438"/>
            <a:ext cx="33575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6" descr="IMG_11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3714750"/>
            <a:ext cx="22098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8" descr="IMG_11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285750"/>
            <a:ext cx="23574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87824" y="270892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На уроках технологии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68952" cy="17281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Отрезаем  шелк по размерам рамы. Чтобы отрезать ткань ровно ,  нужно подцепить иголкой нитку из полотна и вытянуть ее, и по этому следу сделать отрез.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3" descr="20140820_212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928802"/>
            <a:ext cx="6278033" cy="449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9" name="Picture 2" descr="F:\Мои рисунки\2013_02_08\IMG_2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6313" y="285750"/>
            <a:ext cx="3976687" cy="2982913"/>
          </a:xfrm>
          <a:noFill/>
        </p:spPr>
      </p:pic>
      <p:pic>
        <p:nvPicPr>
          <p:cNvPr id="24580" name="Рисунок 4" descr="IMG_24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2148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 descr="IMG_24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3071813"/>
            <a:ext cx="4286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6" descr="IMG_24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143250"/>
            <a:ext cx="25717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IMG_24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2148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1" name="Содержимое 3" descr="F:\Мои рисунки\2013_01_16\IMG_24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14313"/>
            <a:ext cx="4024313" cy="3214687"/>
          </a:xfrm>
        </p:spPr>
      </p:pic>
      <p:pic>
        <p:nvPicPr>
          <p:cNvPr id="27652" name="Рисунок 4" descr="F:\Мои рисунки\2013_01_16\IMG_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357563"/>
            <a:ext cx="39385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 descr="IMG_23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1643063"/>
            <a:ext cx="32146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4500563" y="428625"/>
            <a:ext cx="44338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onstantia" pitchFamily="18" charset="0"/>
              </a:rPr>
              <a:t>Разработка эскизов</a:t>
            </a:r>
          </a:p>
          <a:p>
            <a:r>
              <a:rPr lang="ru-RU" sz="2800">
                <a:latin typeface="Constantia" pitchFamily="18" charset="0"/>
              </a:rPr>
              <a:t>Перевод рисунка на ткань</a:t>
            </a:r>
          </a:p>
          <a:p>
            <a:endParaRPr lang="ru-RU" sz="2800">
              <a:latin typeface="Constantia" pitchFamily="18" charset="0"/>
            </a:endParaRPr>
          </a:p>
          <a:p>
            <a:r>
              <a:rPr lang="ru-RU" sz="2800">
                <a:latin typeface="Constantia" pitchFamily="18" charset="0"/>
              </a:rPr>
              <a:t>        Наведение резерва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6063" y="5929313"/>
            <a:ext cx="28654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Кудряшова Олеся 17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152400"/>
            <a:ext cx="8043890" cy="7762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Последние штрихи</a:t>
            </a:r>
            <a:endParaRPr lang="ru-RU" sz="480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8675" name="Содержимое 3" descr="F:\Мои рисунки\2013_02_22\IMG_257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857250"/>
            <a:ext cx="7119937" cy="578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699" name="Содержимое 3" descr="IMG_080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85750"/>
            <a:ext cx="6096000" cy="4572000"/>
          </a:xfrm>
        </p:spPr>
      </p:pic>
      <p:pic>
        <p:nvPicPr>
          <p:cNvPr id="29700" name="Рисунок 4" descr="IMG_24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357188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 descr="IMG_08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4429125"/>
            <a:ext cx="28575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6" descr="F:\Мои рисунки\2013_02_08\IMG_2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056063"/>
            <a:ext cx="371475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7" descr="F:\Мои рисунки\2013_02_08\IMG_25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428875"/>
            <a:ext cx="18573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75656" y="3501008"/>
            <a:ext cx="426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«Осенний вечер». Макарова Елена 15 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smtClean="0"/>
              <a:t>за внимание.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Никита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846464" cy="3634848"/>
          </a:xfrm>
          <a:prstGeom prst="rect">
            <a:avLst/>
          </a:prstGeom>
          <a:noFill/>
        </p:spPr>
      </p:pic>
      <p:pic>
        <p:nvPicPr>
          <p:cNvPr id="1029" name="Picture 5" descr="C:\Users\Никита\Desktop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852936"/>
            <a:ext cx="4765154" cy="3573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Натягиваем ткань на раму, закрепляя  кнопками  по углам.</a:t>
            </a:r>
            <a:endParaRPr lang="ru-RU" dirty="0"/>
          </a:p>
        </p:txBody>
      </p:sp>
      <p:pic>
        <p:nvPicPr>
          <p:cNvPr id="6" name="Содержимое 5" descr="20140820_212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Затем  посередине противоположных сторон рамы.</a:t>
            </a:r>
            <a:endParaRPr lang="ru-RU" dirty="0"/>
          </a:p>
        </p:txBody>
      </p:sp>
      <p:pic>
        <p:nvPicPr>
          <p:cNvPr id="4" name="Содержимое 3" descr="20140820_212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Закрепляем оставшуюся ткань с интервалом 5-6 см. Шелк должен быть натянут без перекосов.</a:t>
            </a:r>
            <a:endParaRPr lang="ru-RU" dirty="0"/>
          </a:p>
        </p:txBody>
      </p:sp>
      <p:pic>
        <p:nvPicPr>
          <p:cNvPr id="4" name="Содержимое 3" descr="20140820_213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72816"/>
            <a:ext cx="6492213" cy="4869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Рисуем эскиз и обведем его фломастером, чтобы все линии были четко видны.</a:t>
            </a:r>
            <a:endParaRPr lang="ru-RU" dirty="0"/>
          </a:p>
        </p:txBody>
      </p:sp>
      <p:pic>
        <p:nvPicPr>
          <p:cNvPr id="4" name="Содержимое 3" descr="20140820_213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Подложив эскиз под натянутый на раму шелк, прикрепляем его булавками к ткани.</a:t>
            </a:r>
            <a:endParaRPr lang="ru-RU" sz="2800" dirty="0"/>
          </a:p>
        </p:txBody>
      </p:sp>
      <p:pic>
        <p:nvPicPr>
          <p:cNvPr id="4" name="Содержимое 3" descr="20140820_213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149475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Переводим мягким карандашом рисунок на ткань.</a:t>
            </a:r>
            <a:endParaRPr lang="ru-RU" dirty="0"/>
          </a:p>
        </p:txBody>
      </p:sp>
      <p:pic>
        <p:nvPicPr>
          <p:cNvPr id="6" name="Содержимое 5" descr="20140820_214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599</TotalTime>
  <Words>449</Words>
  <Application>Microsoft Office PowerPoint</Application>
  <PresentationFormat>Экран (4:3)</PresentationFormat>
  <Paragraphs>51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Холодный батик мастер - класс</vt:lpstr>
      <vt:lpstr>Понадобится :</vt:lpstr>
      <vt:lpstr>Слайд 3</vt:lpstr>
      <vt:lpstr>Натягиваем ткань на раму, закрепляя  кнопками  по углам.</vt:lpstr>
      <vt:lpstr>Затем  посередине противоположных сторон рамы.</vt:lpstr>
      <vt:lpstr>Закрепляем оставшуюся ткань с интервалом 5-6 см. Шелк должен быть натянут без перекосов.</vt:lpstr>
      <vt:lpstr>Рисуем эскиз и обведем его фломастером, чтобы все линии были четко видны.</vt:lpstr>
      <vt:lpstr>Подложив эскиз под натянутый на раму шелк, прикрепляем его булавками к ткани.</vt:lpstr>
      <vt:lpstr>Переводим мягким карандашом рисунок на ткань.</vt:lpstr>
      <vt:lpstr>Набираем в стеклянную трубочку резерв,  заполняя резервуар наполовину. Салфеткой вытираем носик  трубочки после набора резерва.</vt:lpstr>
      <vt:lpstr>Слайд 11</vt:lpstr>
      <vt:lpstr>Обводим карандашный эскиз резервом. Линия должна получаться четкой , ровной, одинаковой толщины и без разрывов.</vt:lpstr>
      <vt:lpstr>Линии контуров рисунка должны быть замкнутыми, для этого нужно, чтобы наводимая резервирующая  линия слегка находила  на уже наведенную.</vt:lpstr>
      <vt:lpstr>После наведения резервирующих линий  резерв должен хорошо высохнуть( минимум 3 часа).</vt:lpstr>
      <vt:lpstr>Резерв высох , достаем краски, кисти и воду. Смачиваем секционно шелк водой.</vt:lpstr>
      <vt:lpstr>Когда шелк немного подсох, начинаем рисовать. </vt:lpstr>
      <vt:lpstr>Краска свободно растекается</vt:lpstr>
      <vt:lpstr>После того,  как основная заливка просохла, берем тонкую кисть и делаем пятнышки, прожилки.  Краски  должно быть совсем немного, оттенок самый темный. </vt:lpstr>
      <vt:lpstr>Цветы готовы.</vt:lpstr>
      <vt:lpstr>Далее - фон. Заливаем светлыми оттенками по своему вкусу,  делаем пятнышки и раскладываем мочевину.</vt:lpstr>
      <vt:lpstr>Пятнышки ставим концом кисточки темным колером  хаотично.</vt:lpstr>
      <vt:lpstr>Слайд 22</vt:lpstr>
      <vt:lpstr>Соль или мочевину насыпают немного – по крупинке на мокрую , только что окрашенную ткань.  От кристаллов соли и мочевины на ткани появляются выбеленные пятна.</vt:lpstr>
      <vt:lpstr>Слайд 24</vt:lpstr>
      <vt:lpstr>Слайд 25</vt:lpstr>
      <vt:lpstr>При помощи контура для ткани можно добиться дополнительных эффектов</vt:lpstr>
      <vt:lpstr>После окончания росписи работа должна хорошо высохнуть. Время сушки 24 часа. Высушенную работу снимаем с рамы и для закрепления красок на ткани проглаживаем утюгом с двух сторон по 2 минуты.</vt:lpstr>
      <vt:lpstr>Галерея.</vt:lpstr>
      <vt:lpstr>Слайд 29</vt:lpstr>
      <vt:lpstr>Слайд 30</vt:lpstr>
      <vt:lpstr>Слайд 31</vt:lpstr>
      <vt:lpstr>Последние штрихи</vt:lpstr>
      <vt:lpstr>Слайд 33</vt:lpstr>
      <vt:lpstr>Спасибо за внимание.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Никита</dc:creator>
  <cp:lastModifiedBy>Никита</cp:lastModifiedBy>
  <cp:revision>65</cp:revision>
  <dcterms:created xsi:type="dcterms:W3CDTF">2014-08-20T19:03:24Z</dcterms:created>
  <dcterms:modified xsi:type="dcterms:W3CDTF">2018-03-09T15:23:08Z</dcterms:modified>
</cp:coreProperties>
</file>