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73" r:id="rId9"/>
    <p:sldId id="259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D20B-A073-4D9D-8532-512A094FDB7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1D0E-50E0-4AAB-8363-CADBB7129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D20B-A073-4D9D-8532-512A094FDB7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1D0E-50E0-4AAB-8363-CADBB7129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D20B-A073-4D9D-8532-512A094FDB7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1D0E-50E0-4AAB-8363-CADBB7129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D20B-A073-4D9D-8532-512A094FDB7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1D0E-50E0-4AAB-8363-CADBB7129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D20B-A073-4D9D-8532-512A094FDB7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1D0E-50E0-4AAB-8363-CADBB7129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D20B-A073-4D9D-8532-512A094FDB7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1D0E-50E0-4AAB-8363-CADBB7129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D20B-A073-4D9D-8532-512A094FDB7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1D0E-50E0-4AAB-8363-CADBB7129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D20B-A073-4D9D-8532-512A094FDB7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1D0E-50E0-4AAB-8363-CADBB7129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D20B-A073-4D9D-8532-512A094FDB7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1D0E-50E0-4AAB-8363-CADBB7129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D20B-A073-4D9D-8532-512A094FDB7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1D0E-50E0-4AAB-8363-CADBB7129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D20B-A073-4D9D-8532-512A094FDB7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91D0E-50E0-4AAB-8363-CADBB7129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9D20B-A073-4D9D-8532-512A094FDB77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91D0E-50E0-4AAB-8363-CADBB7129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401831_volshebnyh-snov-kartin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1928802"/>
            <a:ext cx="86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№2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Ладушки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образование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Староминский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00024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Педагогический игровой проект на тему: 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«ИГРАЙ И РАЗВИВАЙСЯ»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подготовительная к школе группа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877" y="5643578"/>
            <a:ext cx="4429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Автор проекта воспитатель подготовительной к школе группы: </a:t>
            </a:r>
            <a:r>
              <a:rPr lang="ru-RU" sz="20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Войнова</a:t>
            </a:r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О.В</a:t>
            </a:r>
            <a:endParaRPr lang="ru-RU" sz="2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026999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ребенок любознателен и ненасытен в познании окружающего мира. Для того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любознательность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малыша удовлетворялась, и он рос в постоянном умственном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интеллектуальном развитии заинтересованы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взрослые.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Именно в дошкольном возрасте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очень важно стимулировать развитие  мыслительных процессов: умение сравнивать,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узнавать, обобщать, делать выводы для  безболезненного, плавного перехода дошкольника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ДОУ в школу. Работая с детьми  старшего дошкольного возраста, я заметила, что лучше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интеллект ребенка  развивается в процессе игры, когда он не осознано, естественным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образом впитывает новые знания об окружающем мире.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комфортной игровой среды для развития интеллектуально развитой личности ребёнка.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-Формировать у детей стремление к самосовершенствованию.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-Воспитывать у детей желание к получению новых знаний и навыков.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-Закрепить навыки, полученные в игре.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-Привлечение внимания родителей в воспитание детей через игровую деятельность.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378619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4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40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40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026999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формы реализации проекта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 –подготовительный.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-Подбор методической литературы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-Разработка проекта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-Разработка консультаций и буклетов для родителей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Expert\AppData\Local\Microsoft\Windows\INetCache\Content.Word\IMG_20180123_1258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00240"/>
            <a:ext cx="2936801" cy="239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Expert\AppData\Local\Microsoft\Windows\INetCache\Content.Word\IMG_20180123_1259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000628" y="3214686"/>
            <a:ext cx="3181350" cy="2424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026999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 – основной.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детьми по  образовательным областям и в свободном виде деятельности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пронаблюдать  начало, ход и итог игровых ситуаций и  дать анализ  игровым способностям детей дошкольного возраста (6-7 лет)  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Сюжетно – ролевая игра «Весёлый городок» ( с родителями)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Expert\AppData\Local\Microsoft\Windows\INetCache\Content.Word\IMG_20180119_1616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2862373" cy="277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Expert\AppData\Local\Microsoft\Windows\INetCache\Content.Word\IMG_20180119_1616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785926"/>
            <a:ext cx="2862373" cy="277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Expert\AppData\Local\Microsoft\Windows\INetCache\Content.Word\IMG_20180119_1604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2577" y="1785926"/>
            <a:ext cx="2881423" cy="2679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Expert\AppData\Local\Microsoft\Windows\INetCache\Content.Word\IMG_20180119_1608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857628"/>
            <a:ext cx="2883639" cy="2677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Expert\AppData\Local\Microsoft\Windows\INetCache\Content.Word\IMG_20180119_1640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3929066"/>
            <a:ext cx="2883638" cy="270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026999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514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Подвижные игры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Expert\AppData\Local\Microsoft\Windows\INetCache\Content.Word\IMG_20180122_1105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3085657" cy="234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Expert\AppData\Local\Microsoft\Windows\INetCache\Content.Word\IMG_20180122_1106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285860"/>
            <a:ext cx="3096289" cy="2347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Expert\AppData\Local\Microsoft\Windows\INetCache\Content.Word\IMG_20180122_1108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8343" y="2214554"/>
            <a:ext cx="3085657" cy="2445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Expert\AppData\Local\Microsoft\Windows\INetCache\Content.Word\IMG_20180122_1112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71810"/>
            <a:ext cx="3143272" cy="2445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Expert\AppData\Local\Microsoft\Windows\INetCache\Content.Word\IMG_20180122_11142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643314"/>
            <a:ext cx="3296881" cy="2626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026999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4026999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986662" y="0"/>
            <a:ext cx="3170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настольные , малой подвижности игры </a:t>
            </a:r>
            <a:endParaRPr lang="ru-RU" dirty="0"/>
          </a:p>
        </p:txBody>
      </p:sp>
      <p:pic>
        <p:nvPicPr>
          <p:cNvPr id="5" name="Рисунок 4" descr="C:\Users\Expert\AppData\Local\Microsoft\Windows\INetCache\Content.Word\IMG_20180122_1151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480"/>
            <a:ext cx="3149452" cy="2626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Expert\AppData\Local\Microsoft\Windows\INetCache\Content.Word\IMG_20180122_1154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642918"/>
            <a:ext cx="311652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Expert\AppData\Local\Microsoft\Windows\INetCache\Content.Word\IMG_20180122_1155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714620"/>
            <a:ext cx="3085819" cy="2466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Expert\AppData\Local\Microsoft\Windows\INetCache\Content.Word\IMG_20180123_1607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929066"/>
            <a:ext cx="3119366" cy="273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026999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00929" y="0"/>
            <a:ext cx="4542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с нетрадиционным дидактическим оборудованием.  </a:t>
            </a:r>
            <a:endParaRPr lang="ru-RU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Expert\AppData\Local\Microsoft\Windows\INetCache\Content.Word\IMG_20180123_1547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3043127" cy="241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Expert\AppData\Local\Microsoft\Windows\INetCache\Content.Word\IMG_20180123_1546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214554"/>
            <a:ext cx="3032494" cy="241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Expert\AppData\Local\Microsoft\Windows\INetCache\Content.Word\IMG_20180123_1551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857628"/>
            <a:ext cx="3055131" cy="270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026999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 – заключительный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родителями по данной теме проекта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выявить знания родителей о важности воспитания детей через игру; пополнить опыт родителей по данной теме.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Консультирование родителей по теме «Игра – в развитие детей 6-7  лет»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Буклеты  родителям  по теме «Играем вместе с детьми»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Участие родителей в играх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Expert\AppData\Local\Microsoft\Windows\INetCache\Content.Word\IMG_20180123_1658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00240"/>
            <a:ext cx="2947434" cy="2583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Expert\AppData\Local\Microsoft\Windows\INetCache\Content.Word\IMG_20180123_1711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000372"/>
            <a:ext cx="3213249" cy="258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ainbow-girl-7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14686"/>
            <a:ext cx="60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 по проделанной работе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0" y="285728"/>
            <a:ext cx="5572132" cy="200026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знают правила игр, умеют организовать игру, действуют коллективно, слаженно, умеют найти выход из проблемы возникшей в  игровой ситуации. 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2928926" y="4214818"/>
            <a:ext cx="5500726" cy="228601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-Родители получили дополнительные знания о важности игру в жизни ребёнка, о необходимости уделять  детям время для совместных игр.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320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Expert</dc:creator>
  <cp:lastModifiedBy>Expert</cp:lastModifiedBy>
  <cp:revision>17</cp:revision>
  <dcterms:created xsi:type="dcterms:W3CDTF">2018-01-22T18:50:12Z</dcterms:created>
  <dcterms:modified xsi:type="dcterms:W3CDTF">2018-01-24T08:35:55Z</dcterms:modified>
</cp:coreProperties>
</file>