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3" r:id="rId2"/>
    <p:sldId id="292" r:id="rId3"/>
    <p:sldId id="266" r:id="rId4"/>
    <p:sldId id="295" r:id="rId5"/>
    <p:sldId id="267" r:id="rId6"/>
    <p:sldId id="289" r:id="rId7"/>
    <p:sldId id="271" r:id="rId8"/>
    <p:sldId id="284" r:id="rId9"/>
    <p:sldId id="286" r:id="rId10"/>
    <p:sldId id="277" r:id="rId11"/>
    <p:sldId id="287" r:id="rId12"/>
    <p:sldId id="290" r:id="rId13"/>
    <p:sldId id="294" r:id="rId14"/>
    <p:sldId id="29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37"/>
    <a:srgbClr val="FFFF00"/>
    <a:srgbClr val="F4EE00"/>
    <a:srgbClr val="FFCC66"/>
    <a:srgbClr val="EB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8" autoAdjust="0"/>
    <p:restoredTop sz="94660"/>
  </p:normalViewPr>
  <p:slideViewPr>
    <p:cSldViewPr>
      <p:cViewPr varScale="1">
        <p:scale>
          <a:sx n="65" d="100"/>
          <a:sy n="65" d="100"/>
        </p:scale>
        <p:origin x="-15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240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217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752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26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881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67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220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61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461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44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5482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26307-7581-4A71-A65D-FC6F435DD93D}" type="datetimeFigureOut">
              <a:rPr lang="ru-RU" smtClean="0"/>
              <a:pPr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AB8BD-0D89-4EFA-BB91-34B6663C9D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31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wm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48" y="4214818"/>
            <a:ext cx="4643470" cy="1350482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  <a:endParaRPr lang="ru-RU" sz="8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7200" b="1" i="1" dirty="0">
                <a:latin typeface="Times New Roman" pitchFamily="18" charset="0"/>
                <a:cs typeface="Times New Roman" pitchFamily="18" charset="0"/>
              </a:rPr>
              <a:t>– дефектолог </a:t>
            </a:r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Родионова М.Ю.</a:t>
            </a:r>
          </a:p>
          <a:p>
            <a:pPr>
              <a:spcBef>
                <a:spcPts val="0"/>
              </a:spcBef>
            </a:pPr>
            <a:endParaRPr lang="ru-RU" sz="6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6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sz="6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6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64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Санкт - Петербург</a:t>
            </a:r>
          </a:p>
          <a:p>
            <a:pPr algn="ctr">
              <a:spcBef>
                <a:spcPts val="0"/>
              </a:spcBef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201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8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14290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 бюджетное  дошкольное  образовательное  учреждение  детский  сад  №  27   компенсирующего  вида </a:t>
            </a:r>
            <a:b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Московского  района  Санкт – Петербурга  «Надежда»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42883" y="1294835"/>
            <a:ext cx="86868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Масленица.</a:t>
            </a:r>
          </a:p>
          <a:p>
            <a:r>
              <a:rPr lang="ru-RU" sz="55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55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Проводы Зимы</a:t>
            </a:r>
            <a:endParaRPr lang="ru-RU" sz="55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6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11779" r="19870" b="14995"/>
          <a:stretch/>
        </p:blipFill>
        <p:spPr>
          <a:xfrm rot="5400000">
            <a:off x="50319" y="3134671"/>
            <a:ext cx="4074809" cy="2664296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\МАСЛЕНИЦА 2011 Г\DSCN0592.JPG"/>
          <p:cNvPicPr/>
          <p:nvPr/>
        </p:nvPicPr>
        <p:blipFill>
          <a:blip r:embed="rId2" cstate="print"/>
          <a:srcRect r="3153"/>
          <a:stretch>
            <a:fillRect/>
          </a:stretch>
        </p:blipFill>
        <p:spPr bwMode="auto">
          <a:xfrm>
            <a:off x="345748" y="361357"/>
            <a:ext cx="4357718" cy="2991487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46012" y="3861048"/>
            <a:ext cx="23574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Масленица, угощай!</a:t>
            </a:r>
            <a:b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Всем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блиночков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подавай.</a:t>
            </a:r>
            <a:b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 пылу, с жару -разбирайте!</a:t>
            </a:r>
            <a:b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Похвалить не забывайте.</a:t>
            </a:r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kartinki-vernisazh.ru/_ph/80/1/159691476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2544400" cy="143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3680" r="21651"/>
          <a:stretch/>
        </p:blipFill>
        <p:spPr>
          <a:xfrm>
            <a:off x="5012906" y="260648"/>
            <a:ext cx="3839045" cy="3488595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pic>
        <p:nvPicPr>
          <p:cNvPr id="8" name="Рисунок 7" descr="D:\ФОТО\МАСЛЕНИЦА 2011 Г\DSCN0598.JPG"/>
          <p:cNvPicPr/>
          <p:nvPr/>
        </p:nvPicPr>
        <p:blipFill>
          <a:blip r:embed="rId5" cstate="print"/>
          <a:srcRect l="18439" t="10684" b="7692"/>
          <a:stretch>
            <a:fillRect/>
          </a:stretch>
        </p:blipFill>
        <p:spPr bwMode="auto">
          <a:xfrm>
            <a:off x="4703466" y="4005064"/>
            <a:ext cx="3857652" cy="2714644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015286" cy="58261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Весь народ пустился в пляс!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D:\ФОТО\МАСЛЕНИЦА 2011 Г\DSCN0613.JPG"/>
          <p:cNvPicPr/>
          <p:nvPr/>
        </p:nvPicPr>
        <p:blipFill>
          <a:blip r:embed="rId2" cstate="print"/>
          <a:srcRect l="13950" t="16026" r="12926"/>
          <a:stretch>
            <a:fillRect/>
          </a:stretch>
        </p:blipFill>
        <p:spPr bwMode="auto">
          <a:xfrm>
            <a:off x="455385" y="1083240"/>
            <a:ext cx="3616549" cy="3099309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0665" r="4325"/>
          <a:stretch/>
        </p:blipFill>
        <p:spPr>
          <a:xfrm>
            <a:off x="4283967" y="3961265"/>
            <a:ext cx="4545671" cy="2530984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3901" r="19288" b="9488"/>
          <a:stretch/>
        </p:blipFill>
        <p:spPr>
          <a:xfrm>
            <a:off x="4644008" y="796908"/>
            <a:ext cx="4032448" cy="2777908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-64323" y="457781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праздник к нам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идёт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Раннею весною,</a:t>
            </a:r>
            <a:b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радостей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несёт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всегда с собою!</a:t>
            </a:r>
            <a:b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с работы\МАСЛЕНИЦА 2011 Г\DSCN0588.JPG"/>
          <p:cNvPicPr/>
          <p:nvPr/>
        </p:nvPicPr>
        <p:blipFill>
          <a:blip r:embed="rId2" cstate="print"/>
          <a:srcRect l="12507" t="24359"/>
          <a:stretch>
            <a:fillRect/>
          </a:stretch>
        </p:blipFill>
        <p:spPr bwMode="auto">
          <a:xfrm>
            <a:off x="2848378" y="1894006"/>
            <a:ext cx="5197475" cy="3371850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71604" y="1047919"/>
            <a:ext cx="5072098" cy="64633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  ЗИМЫ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75018" y="2665651"/>
            <a:ext cx="200026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Прощай, Зима, прости и нас,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Что рады мы Весне сейчас!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Что нынче нам весна милее,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Что о тебе мы не жалеем.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14479" y="5458767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Счастливого пути желаем,</a:t>
            </a:r>
            <a:b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 север с миром отпускаем!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3" descr="Картинка 12 из 26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7189" y="-142900"/>
            <a:ext cx="2643206" cy="2357454"/>
          </a:xfrm>
          <a:prstGeom prst="rect">
            <a:avLst/>
          </a:prstGeom>
          <a:noFill/>
        </p:spPr>
      </p:pic>
      <p:pic>
        <p:nvPicPr>
          <p:cNvPr id="19" name="Picture 3" descr="Картинка 12 из 26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75282" y="-127094"/>
            <a:ext cx="3071834" cy="1428760"/>
          </a:xfrm>
          <a:prstGeom prst="rect">
            <a:avLst/>
          </a:prstGeom>
          <a:noFill/>
        </p:spPr>
      </p:pic>
      <p:pic>
        <p:nvPicPr>
          <p:cNvPr id="20" name="Picture 3" descr="Картинка 12 из 26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-142900"/>
            <a:ext cx="2643206" cy="2357454"/>
          </a:xfrm>
          <a:prstGeom prst="rect">
            <a:avLst/>
          </a:prstGeom>
          <a:noFill/>
        </p:spPr>
      </p:pic>
      <p:pic>
        <p:nvPicPr>
          <p:cNvPr id="21" name="Picture 3" descr="Картинка 12 из 26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16" y="-142900"/>
            <a:ext cx="2285984" cy="23574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5298" r="13775"/>
          <a:stretch/>
        </p:blipFill>
        <p:spPr>
          <a:xfrm>
            <a:off x="2051720" y="2348268"/>
            <a:ext cx="6408712" cy="4060403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697079" y="324509"/>
            <a:ext cx="6012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 на Масленицу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ждём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Встретим масленым блином,</a:t>
            </a:r>
            <a:b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Сыром,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мёдом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калачом</a:t>
            </a:r>
            <a:b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 с капустой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пирогом!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://sch2090uv.mskobr.ru/users_files/Zobova/images/0_10c742_889b34b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310929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795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4047" y="534373"/>
            <a:ext cx="6887688" cy="213858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Благодарим</a:t>
            </a:r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</a:t>
            </a:r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просмотр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d02101.edu35.ru/images/759633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8512742" cy="35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9581" y="968586"/>
            <a:ext cx="371474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души вас поздравляем,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 приглашаем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заботы бросьте,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в гости,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Прямо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нашему крыльцу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нам на Масленицу.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haroni" panose="02010803020104030203" pitchFamily="2" charset="-79"/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haroni" panose="02010803020104030203" pitchFamily="2" charset="-79"/>
              </a:rPr>
            </a:b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haroni" panose="02010803020104030203" pitchFamily="2" charset="-79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-20034"/>
            <a:ext cx="4714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  <a:endParaRPr lang="ru-RU" sz="6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4328395"/>
            <a:ext cx="53680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 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 сами: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Угостим 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блинами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сметане пышками,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Пирогами пышными,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Февралю - помашем,</a:t>
            </a:r>
            <a:b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Марту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"здравствуй" скажем».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Поздравляю с Масленицей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71" y="3141546"/>
            <a:ext cx="3418164" cy="34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39833"/>
            <a:ext cx="4788989" cy="2699676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03648" y="594671"/>
            <a:ext cx="4000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праздник пришли весёлые МАТРЁШКИ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24855" r="23226" b="10886"/>
          <a:stretch/>
        </p:blipFill>
        <p:spPr>
          <a:xfrm>
            <a:off x="395536" y="3494422"/>
            <a:ext cx="4375939" cy="3096820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1" t="12523" r="29006" b="12793"/>
          <a:stretch/>
        </p:blipFill>
        <p:spPr>
          <a:xfrm>
            <a:off x="5292080" y="604990"/>
            <a:ext cx="3665067" cy="3018290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pic>
        <p:nvPicPr>
          <p:cNvPr id="3078" name="Picture 6" descr="https://img1.liveinternet.ru/images/attach/d/1/133/275/133275829_0_bfa40_b927628c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6960"/>
            <a:ext cx="1872208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7109" y="45091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Веселись честной народ -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хоровод вставайте,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Танцем и весельем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начинайте!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660" y="252004"/>
            <a:ext cx="8229600" cy="98189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Весёлые развлечения </a:t>
            </a:r>
            <a:b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«ХОККЕЙ»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:\ФОТО\МАСЛЕНИЦА 2011 Г\DSCN0545.JPG"/>
          <p:cNvPicPr/>
          <p:nvPr/>
        </p:nvPicPr>
        <p:blipFill>
          <a:blip r:embed="rId2" cstate="print"/>
          <a:srcRect t="18590" r="34260"/>
          <a:stretch>
            <a:fillRect/>
          </a:stretch>
        </p:blipFill>
        <p:spPr bwMode="auto">
          <a:xfrm>
            <a:off x="1223504" y="980728"/>
            <a:ext cx="2862259" cy="2662016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7" name="Рисунок 6" descr="D:\ФОТО\МАСЛЕНИЦА 2011 Г\DSCN0551.JPG"/>
          <p:cNvPicPr/>
          <p:nvPr/>
        </p:nvPicPr>
        <p:blipFill>
          <a:blip r:embed="rId3" cstate="print"/>
          <a:srcRect t="8974" r="8445" b="6410"/>
          <a:stretch>
            <a:fillRect/>
          </a:stretch>
        </p:blipFill>
        <p:spPr bwMode="auto">
          <a:xfrm>
            <a:off x="692088" y="3933056"/>
            <a:ext cx="3857652" cy="2605876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8" name="Рисунок 7" descr="D:\ФОТО\МАСЛЕНИЦА 2011 Г\DSCN0550.JPG"/>
          <p:cNvPicPr/>
          <p:nvPr/>
        </p:nvPicPr>
        <p:blipFill>
          <a:blip r:embed="rId4" cstate="print"/>
          <a:srcRect t="9402" r="24479" b="5556"/>
          <a:stretch>
            <a:fillRect/>
          </a:stretch>
        </p:blipFill>
        <p:spPr bwMode="auto">
          <a:xfrm>
            <a:off x="5013717" y="1412776"/>
            <a:ext cx="3498752" cy="3070832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 descr="http://pngimg.com/uploads/hockey/hockey_PNG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1873077" cy="187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706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41482"/>
            <a:ext cx="3384376" cy="110960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 и  забавы</a:t>
            </a:r>
            <a:b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«СНЕЖКИ»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фото с работы\Масленица 2012\P2240058.JPG"/>
          <p:cNvPicPr/>
          <p:nvPr/>
        </p:nvPicPr>
        <p:blipFill>
          <a:blip r:embed="rId2" cstate="print"/>
          <a:srcRect l="21646" t="3846"/>
          <a:stretch>
            <a:fillRect/>
          </a:stretch>
        </p:blipFill>
        <p:spPr bwMode="auto">
          <a:xfrm>
            <a:off x="4788022" y="1240790"/>
            <a:ext cx="3995293" cy="3676650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2" y="4221088"/>
            <a:ext cx="4188792" cy="2361329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0" y="1483413"/>
            <a:ext cx="4444264" cy="2505345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pic>
        <p:nvPicPr>
          <p:cNvPr id="4098" name="Picture 2" descr="https://img-fotki.yandex.ru/get/9555/20573769.5c/0_94ba1_b784a8df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583" y="5070561"/>
            <a:ext cx="2614170" cy="178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\МАСЛЕНИЦА 2011 Г\DSCN0546.JPG"/>
          <p:cNvPicPr/>
          <p:nvPr/>
        </p:nvPicPr>
        <p:blipFill>
          <a:blip r:embed="rId2" cstate="print"/>
          <a:srcRect l="28701"/>
          <a:stretch>
            <a:fillRect/>
          </a:stretch>
        </p:blipFill>
        <p:spPr bwMode="auto">
          <a:xfrm>
            <a:off x="5220072" y="690577"/>
            <a:ext cx="3474134" cy="3070833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026" name="Picture 2" descr="https://ds02.infourok.ru/uploads/ex/0279/0004bd68-465a7de3/hello_html_m40f73f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98972"/>
            <a:ext cx="2652939" cy="26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8"/>
          <a:stretch/>
        </p:blipFill>
        <p:spPr>
          <a:xfrm>
            <a:off x="3995936" y="4042198"/>
            <a:ext cx="4029860" cy="2610829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r="6281"/>
          <a:stretch/>
        </p:blipFill>
        <p:spPr>
          <a:xfrm>
            <a:off x="556146" y="934272"/>
            <a:ext cx="4104456" cy="2793377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5282" y="130666"/>
            <a:ext cx="508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Весёлая игра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«САНКИ»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с работы\Масленица 2012\P2240073.JPG"/>
          <p:cNvPicPr/>
          <p:nvPr/>
        </p:nvPicPr>
        <p:blipFill>
          <a:blip r:embed="rId2" cstate="print"/>
          <a:srcRect l="22929" t="12607" r="8172" b="12179"/>
          <a:stretch>
            <a:fillRect/>
          </a:stretch>
        </p:blipFill>
        <p:spPr bwMode="auto">
          <a:xfrm>
            <a:off x="5000628" y="3429000"/>
            <a:ext cx="3705225" cy="3033114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928662" y="5156449"/>
            <a:ext cx="30718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Приходи, Весна!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Весне - дорогу! </a:t>
            </a:r>
            <a:b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Ждём тебя,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Красавица - Весна!</a:t>
            </a:r>
            <a:b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D:\ФОТО\МАСЛЕНИЦА 2011 Г\DSCN0556.JPG"/>
          <p:cNvPicPr/>
          <p:nvPr/>
        </p:nvPicPr>
        <p:blipFill>
          <a:blip r:embed="rId3" cstate="print"/>
          <a:srcRect l="30144" t="16239"/>
          <a:stretch>
            <a:fillRect/>
          </a:stretch>
        </p:blipFill>
        <p:spPr bwMode="auto">
          <a:xfrm>
            <a:off x="428596" y="1496555"/>
            <a:ext cx="4071966" cy="3590924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5720" y="99797"/>
            <a:ext cx="4357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Весна идёт – ВЕСНЕ дорогу…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5298" r="28739"/>
          <a:stretch/>
        </p:blipFill>
        <p:spPr>
          <a:xfrm>
            <a:off x="5148064" y="260648"/>
            <a:ext cx="3459804" cy="2792251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фото с работы\Масленица 2012\P2240101.JPG"/>
          <p:cNvPicPr/>
          <p:nvPr/>
        </p:nvPicPr>
        <p:blipFill>
          <a:blip r:embed="rId2" cstate="print"/>
          <a:srcRect l="10903" t="4274" r="19027" b="4273"/>
          <a:stretch>
            <a:fillRect/>
          </a:stretch>
        </p:blipFill>
        <p:spPr bwMode="auto">
          <a:xfrm>
            <a:off x="5004048" y="4026364"/>
            <a:ext cx="3657600" cy="2571768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3" name="Рисунок 2" descr="D:\фото с работы\Масленица 2012\P2240095.JPG"/>
          <p:cNvPicPr/>
          <p:nvPr/>
        </p:nvPicPr>
        <p:blipFill>
          <a:blip r:embed="rId3" cstate="print"/>
          <a:srcRect l="10422" t="16453"/>
          <a:stretch>
            <a:fillRect/>
          </a:stretch>
        </p:blipFill>
        <p:spPr bwMode="auto">
          <a:xfrm>
            <a:off x="3851920" y="1035827"/>
            <a:ext cx="4143404" cy="2643206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4" name="Рисунок 3" descr="D:\фото с работы\Масленица 2012\P2240096.JPG"/>
          <p:cNvPicPr/>
          <p:nvPr/>
        </p:nvPicPr>
        <p:blipFill>
          <a:blip r:embed="rId4" cstate="print"/>
          <a:srcRect l="4490" t="16667" b="3632"/>
          <a:stretch>
            <a:fillRect/>
          </a:stretch>
        </p:blipFill>
        <p:spPr bwMode="auto">
          <a:xfrm>
            <a:off x="285720" y="4000504"/>
            <a:ext cx="4000527" cy="2594807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71600" y="132161"/>
            <a:ext cx="68580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Состязания  ЗИМЫ  и  ВЕСНЫ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Picture 14" descr="C:\Documents and Settings\Internet\Local Settings\Temporary Internet Files\Content.IE5\1CWNNLAB\MC900250529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579" y="666072"/>
            <a:ext cx="2759584" cy="1691358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7459" y="2615572"/>
            <a:ext cx="37391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Выходи и стар, и млад – перетягивать канат!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42852"/>
            <a:ext cx="4762872" cy="78581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 -   солнышко!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фото с работы\Масленица 2012\P2240109.JPG"/>
          <p:cNvPicPr/>
          <p:nvPr/>
        </p:nvPicPr>
        <p:blipFill>
          <a:blip r:embed="rId2" cstate="print"/>
          <a:srcRect t="5769" r="15660" b="5769"/>
          <a:stretch>
            <a:fillRect/>
          </a:stretch>
        </p:blipFill>
        <p:spPr bwMode="auto">
          <a:xfrm>
            <a:off x="611560" y="1196752"/>
            <a:ext cx="3857652" cy="3031828"/>
          </a:xfrm>
          <a:prstGeom prst="rect">
            <a:avLst/>
          </a:prstGeom>
          <a:noFill/>
          <a:ln w="57150">
            <a:solidFill>
              <a:srgbClr val="FFA537"/>
            </a:solidFill>
            <a:miter lim="800000"/>
            <a:headEnd/>
            <a:tailEnd/>
          </a:ln>
          <a:effectLst>
            <a:glow rad="2286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2" name="Picture 2" descr="https://avatars.mds.yandex.net/get-pdb/27625/7a5b2f83-a780-408c-ae02-9176d9f43878/ori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44" y="142852"/>
            <a:ext cx="3528392" cy="32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rhivurokov.ru/kopilka/up/html/2017/05/09/k_5911fd168e410/413962_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0"/>
          <a:stretch/>
        </p:blipFill>
        <p:spPr bwMode="auto">
          <a:xfrm>
            <a:off x="30882" y="4935176"/>
            <a:ext cx="4307001" cy="232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2060" r="37400" b="9489"/>
          <a:stretch/>
        </p:blipFill>
        <p:spPr>
          <a:xfrm>
            <a:off x="4860032" y="3288435"/>
            <a:ext cx="3965620" cy="3293481"/>
          </a:xfrm>
          <a:prstGeom prst="rect">
            <a:avLst/>
          </a:prstGeom>
          <a:ln w="57150">
            <a:solidFill>
              <a:srgbClr val="FFA537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1039</TotalTime>
  <Words>153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 Весёлые развлечения                                         «ХОККЕЙ»</vt:lpstr>
      <vt:lpstr>Игры  и  забавы «СНЕЖКИ»</vt:lpstr>
      <vt:lpstr>Презентация PowerPoint</vt:lpstr>
      <vt:lpstr>Презентация PowerPoint</vt:lpstr>
      <vt:lpstr>Презентация PowerPoint</vt:lpstr>
      <vt:lpstr>Солнце  -   солнышко!</vt:lpstr>
      <vt:lpstr>Презентация PowerPoint</vt:lpstr>
      <vt:lpstr>Весь народ пустился в пляс!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 бюджетное  дошкольное  образовательное  учреждение детский  сад  №  27    компенсирующего  вида  Московского  района  Санкт – Петербурга  «Надежда»        МАСЛЕНИЦА</dc:title>
  <dc:creator>Internet</dc:creator>
  <cp:lastModifiedBy>Irina</cp:lastModifiedBy>
  <cp:revision>121</cp:revision>
  <dcterms:created xsi:type="dcterms:W3CDTF">2012-04-17T08:49:05Z</dcterms:created>
  <dcterms:modified xsi:type="dcterms:W3CDTF">2018-02-26T10:43:39Z</dcterms:modified>
</cp:coreProperties>
</file>