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1" r:id="rId2"/>
    <p:sldId id="289" r:id="rId3"/>
    <p:sldId id="291" r:id="rId4"/>
    <p:sldId id="285" r:id="rId5"/>
    <p:sldId id="286" r:id="rId6"/>
    <p:sldId id="287" r:id="rId7"/>
    <p:sldId id="288" r:id="rId8"/>
    <p:sldId id="290" r:id="rId9"/>
    <p:sldId id="292" r:id="rId10"/>
    <p:sldId id="27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02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4" autoAdjust="0"/>
    <p:restoredTop sz="94660"/>
  </p:normalViewPr>
  <p:slideViewPr>
    <p:cSldViewPr>
      <p:cViewPr>
        <p:scale>
          <a:sx n="40" d="100"/>
          <a:sy n="40" d="100"/>
        </p:scale>
        <p:origin x="-252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C2F51B-10AF-43B3-8E96-7E33BC252EE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9B9684-81E5-4B6A-AB54-228DB58AC9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3.wav"/><Relationship Id="rId7" Type="http://schemas.openxmlformats.org/officeDocument/2006/relationships/image" Target="../media/image35.png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audio" Target="../media/audio14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42918"/>
            <a:ext cx="6557942" cy="9138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«Транспорт»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4786322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Подготовила : Воспитатель –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+mj-lt"/>
              </a:rPr>
              <a:t>Шмитько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Альбина Анатольевна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МБДОУ детский сад «Белочка»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Воронежская обл. п.Ольховатка.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69149755_1294854532_8a268aab804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201950" cy="36237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7c8fda8aebe164368a70a85bea6fa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124744"/>
            <a:ext cx="4357904" cy="3324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79715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Найди машину по ее тени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80728"/>
            <a:ext cx="2500330" cy="1893734"/>
          </a:xfrm>
          <a:prstGeom prst="snip1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 descr="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653136"/>
            <a:ext cx="2643206" cy="1847951"/>
          </a:xfrm>
          <a:prstGeom prst="snip1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 descr="6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564904"/>
            <a:ext cx="2571768" cy="1759631"/>
          </a:xfrm>
          <a:prstGeom prst="snip1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 descr="6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548680"/>
            <a:ext cx="2714645" cy="1809763"/>
          </a:xfrm>
          <a:prstGeom prst="snip1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Содержимое 4" descr="xk24_uqx6_131107_preview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69" r="49556"/>
          <a:stretch>
            <a:fillRect/>
          </a:stretch>
        </p:blipFill>
        <p:spPr>
          <a:xfrm>
            <a:off x="1259632" y="3068960"/>
            <a:ext cx="1459080" cy="3284984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277180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4375 L -0.00278 -0.533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53379 L -0.18386 -0.533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d7c8fda8aebe164368a70a85bea6f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340768"/>
            <a:ext cx="4890456" cy="33590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0" y="530120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Загадки о транспорте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118762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xk24_uqx6_131107_previe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69" r="49556"/>
          <a:stretch>
            <a:fillRect/>
          </a:stretch>
        </p:blipFill>
        <p:spPr>
          <a:xfrm>
            <a:off x="7020272" y="3303493"/>
            <a:ext cx="1440160" cy="3242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Чудесный длинный  дом, пассажиров много в нем. Носит обувь из резины и питается бензином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Чудесный длинный дом,</a:t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Пассажиров много в нем.</a:t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Носит обувь из резины</a:t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питается бензином...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Чудесный длинный дом,</a:t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Пассажиров много в нем.</a:t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Носит обувь из резины</a:t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питается бензином...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Чудесный длинный дом,</a:t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Пассажиров много в нем.</a:t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Носит обувь из резины</a:t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питается бензином...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0011-011-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16632"/>
            <a:ext cx="3456384" cy="23740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8064" y="620689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 летает, но жужжит,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жук  по улице бежит,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Глядят в глазах жука два большущих фонаря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1441466682583_photoshopia_r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188640"/>
            <a:ext cx="2880320" cy="21975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1720" y="3861048"/>
            <a:ext cx="3622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Что ж, дружочек, отгадай,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Только это не трамвай.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Вдаль по рельсам быстро мчится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Из избушек вереница.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" name="Рисунок 16" descr="68798928_1294234644_Bez_imeni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140968"/>
            <a:ext cx="6637770" cy="252028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179512" y="548680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8460432" y="1556792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644420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0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31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26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5" grpId="1"/>
      <p:bldP spid="13" grpId="0"/>
      <p:bldP spid="13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7c8fda8aebe164368a70a85bea6f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764704"/>
            <a:ext cx="4896544" cy="35157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Четвертый лишний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460432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57232"/>
            <a:ext cx="3153193" cy="192882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14942" y="928670"/>
            <a:ext cx="3135240" cy="17859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293096"/>
            <a:ext cx="3168351" cy="18274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357694"/>
            <a:ext cx="3214710" cy="18573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857232"/>
            <a:ext cx="3143272" cy="192882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14942" y="928670"/>
            <a:ext cx="3135240" cy="17859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357694"/>
            <a:ext cx="3214710" cy="18274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357694"/>
            <a:ext cx="3214710" cy="18573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3240360" cy="192882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20071" y="980728"/>
            <a:ext cx="3096344" cy="17859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357694"/>
            <a:ext cx="3024336" cy="18274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365104"/>
            <a:ext cx="3066258" cy="18573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d7c8fda8aebe164368a70a85bea6f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556792"/>
            <a:ext cx="4427464" cy="2592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7744" y="479715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Веселая математика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99992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bd7e7d27545156bc3618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7544" y="548680"/>
            <a:ext cx="2021216" cy="874897"/>
          </a:xfrm>
          <a:prstGeom prst="rect">
            <a:avLst/>
          </a:prstGeom>
        </p:spPr>
      </p:pic>
      <p:pic>
        <p:nvPicPr>
          <p:cNvPr id="6" name="Рисунок 5" descr="Машина-768x4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67544" y="1556792"/>
            <a:ext cx="1872208" cy="1143314"/>
          </a:xfrm>
          <a:prstGeom prst="rect">
            <a:avLst/>
          </a:prstGeom>
        </p:spPr>
      </p:pic>
      <p:pic>
        <p:nvPicPr>
          <p:cNvPr id="7" name="Рисунок 6" descr="0_6c74c_78d08b45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852936"/>
            <a:ext cx="2169231" cy="886673"/>
          </a:xfrm>
          <a:prstGeom prst="rect">
            <a:avLst/>
          </a:prstGeom>
        </p:spPr>
      </p:pic>
      <p:pic>
        <p:nvPicPr>
          <p:cNvPr id="8" name="Рисунок 7" descr="0_6c26b_c35f4902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51520" y="4188084"/>
            <a:ext cx="2016224" cy="777093"/>
          </a:xfrm>
          <a:prstGeom prst="rect">
            <a:avLst/>
          </a:prstGeom>
        </p:spPr>
      </p:pic>
      <p:pic>
        <p:nvPicPr>
          <p:cNvPr id="9" name="Рисунок 8" descr="101180920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869160"/>
            <a:ext cx="1988840" cy="198884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7352456" y="5877272"/>
            <a:ext cx="980728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7 -0.03218 L 1.09445 -0.04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0069 L 1.10261 -0.00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0902 L 1.1099 0.00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1111 L 1.14202 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01273 L 1.11979 0.01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89</Words>
  <Application>Microsoft Office PowerPoint</Application>
  <PresentationFormat>Экран (4:3)</PresentationFormat>
  <Paragraphs>17</Paragraphs>
  <Slides>11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«Транспорт»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80</cp:revision>
  <dcterms:created xsi:type="dcterms:W3CDTF">2018-02-14T09:57:26Z</dcterms:created>
  <dcterms:modified xsi:type="dcterms:W3CDTF">2018-02-24T16:00:55Z</dcterms:modified>
</cp:coreProperties>
</file>