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0BBE57-4486-454C-9C69-D2662A02B161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7D45B7-7B84-4E67-ACCA-6DECFE18E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BBE57-4486-454C-9C69-D2662A02B161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D45B7-7B84-4E67-ACCA-6DECFE18E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BBE57-4486-454C-9C69-D2662A02B161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D45B7-7B84-4E67-ACCA-6DECFE18E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BBE57-4486-454C-9C69-D2662A02B161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D45B7-7B84-4E67-ACCA-6DECFE18E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BBE57-4486-454C-9C69-D2662A02B161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D45B7-7B84-4E67-ACCA-6DECFE18E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BBE57-4486-454C-9C69-D2662A02B161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D45B7-7B84-4E67-ACCA-6DECFE18E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BBE57-4486-454C-9C69-D2662A02B161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D45B7-7B84-4E67-ACCA-6DECFE18E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BBE57-4486-454C-9C69-D2662A02B161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D45B7-7B84-4E67-ACCA-6DECFE18E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BBE57-4486-454C-9C69-D2662A02B161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D45B7-7B84-4E67-ACCA-6DECFE18E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0BBE57-4486-454C-9C69-D2662A02B161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D45B7-7B84-4E67-ACCA-6DECFE18E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0BBE57-4486-454C-9C69-D2662A02B161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7D45B7-7B84-4E67-ACCA-6DECFE18E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0BBE57-4486-454C-9C69-D2662A02B161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7D45B7-7B84-4E67-ACCA-6DECFE18E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728191"/>
          </a:xfrm>
        </p:spPr>
        <p:txBody>
          <a:bodyPr/>
          <a:lstStyle/>
          <a:p>
            <a:r>
              <a:rPr lang="ru-RU" b="1" dirty="0"/>
              <a:t>«23 февраля - День защитника Отечества».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6021288"/>
            <a:ext cx="6400800" cy="553616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Воспитатель: Лакеева Евгения Владимировна</a:t>
            </a:r>
            <a:endParaRPr lang="ru-RU" sz="2400" dirty="0"/>
          </a:p>
        </p:txBody>
      </p:sp>
      <p:pic>
        <p:nvPicPr>
          <p:cNvPr id="4" name="Рисунок 3" descr="http://ped-kopilka.ru/upload/blogs2/2017/4/45083_eb273dda260b55ebb00296ae730a02c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724024"/>
            <a:ext cx="4973538" cy="386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7/4/45083_f397f3c2b7ea6f1e38c71065ea7c1709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609352" cy="45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7704" y="476672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3. Нагоняет страха </a:t>
            </a:r>
            <a:br>
              <a:rPr lang="ru-RU" sz="2000" dirty="0"/>
            </a:br>
            <a:r>
              <a:rPr lang="ru-RU" sz="2000" dirty="0"/>
              <a:t>Стальная черепаха: </a:t>
            </a:r>
            <a:br>
              <a:rPr lang="ru-RU" sz="2000" dirty="0"/>
            </a:br>
            <a:r>
              <a:rPr lang="ru-RU" sz="2000" dirty="0"/>
              <a:t>Бензином питается, </a:t>
            </a:r>
            <a:br>
              <a:rPr lang="ru-RU" sz="2000" dirty="0"/>
            </a:br>
            <a:r>
              <a:rPr lang="ru-RU" sz="2000" dirty="0"/>
              <a:t>Огнем кусается. (Танк)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7/4/45083_02b5948c35f3bd2bac9d60197e6aa9a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5657850" cy="424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836712"/>
            <a:ext cx="4464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Смело в небе проплывает,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Обгоняя птиц полет.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 им управляет,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такое? (Самолет)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7/4/45083_3b2e437ecc889141b1589af09a76ea00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408712" cy="442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620688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5.Без разгона ввысь взлетаю,</a:t>
            </a:r>
            <a:br>
              <a:rPr lang="ru-RU" sz="2000" dirty="0"/>
            </a:br>
            <a:r>
              <a:rPr lang="ru-RU" sz="2000" dirty="0"/>
              <a:t>Стрекозу напоминаю.</a:t>
            </a:r>
            <a:br>
              <a:rPr lang="ru-RU" sz="2000" dirty="0"/>
            </a:br>
            <a:r>
              <a:rPr lang="ru-RU" sz="2000" dirty="0"/>
              <a:t>Отправляется в полет,</a:t>
            </a:r>
            <a:br>
              <a:rPr lang="ru-RU" sz="2000" dirty="0"/>
            </a:br>
            <a:r>
              <a:rPr lang="ru-RU" sz="2000" dirty="0"/>
              <a:t>Наш Российский … (Вертолет)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7/4/45083_ef410bec3e7e018371b18d45030d14ca.jpe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943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627784" y="652047"/>
            <a:ext cx="37444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6.Чудо — птица, алый хвост,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Прилетела в стаю звезд.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 народ построил эту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Межпланетную … (Ракету)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7/4/45083_665f5947ea2a07f2c7c9401a3724ac53.gi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9847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7/4/45083_b0424d29df9beab0e8c05e4a40e443cd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65527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Пограничники – это солдаты, которые охраняют границу. Они первыми встречают вражеские войска, когда переходят границу. В пограничном отряде есть проводник с собакой. Собака помогает пограничникам, идёт по следу.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7/4/45083_25cd8efe96dc6c04d14a1adea7865d1f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6178674" cy="385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Военно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морской флот. Морские просторы нашей Родины защищают военные корабли. Там служат моряки, среди них есть и капитаны. Это командиры корабля, они в ответе за весь корабль.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7/4/45083_45330e7e906dc8782061d279fddaae46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332215" cy="411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5536" y="373037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Военно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воздушные силы готовы защищать в случае необходимости наше Отечество с воздуха. Лётчики – члены экипажа самолёта или вертолёта – должны не бояться высоты и уметь в критической ситуации брать ответственность на себя.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7/4/45083_4d3566ea40e3b829002f840271a1a86f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104999" cy="46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Сухопутные войска – в них служат пехотинцы, артиллеристы, ракетчики, танкисты. Танки – самоходные машины на гусеничном ходу, что позволяет им проходить по любой местности.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7/4/45083_671edee5deb8429ed19e77d0cb9a2892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9531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404664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Солдаты занимаются спортом и учатся. А учат и тренируют солдат офицеры. Чтобы стать офицером, надо окончить специальное военное училище.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7/4/45083_ea1dc369e311c1202136a55b713301f6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9531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сейчас давайте вспомним с помощью загадок, какие военные машины есть в армии. </a:t>
            </a:r>
            <a:br>
              <a:rPr lang="ru-RU" dirty="0"/>
            </a:br>
            <a:r>
              <a:rPr lang="ru-RU" dirty="0"/>
              <a:t>1.Моряком ты можешь стать,</a:t>
            </a:r>
            <a:br>
              <a:rPr lang="ru-RU" dirty="0"/>
            </a:br>
            <a:r>
              <a:rPr lang="ru-RU" dirty="0"/>
              <a:t>Чтоб границу охранять</a:t>
            </a:r>
            <a:br>
              <a:rPr lang="ru-RU" dirty="0"/>
            </a:br>
            <a:r>
              <a:rPr lang="ru-RU" dirty="0"/>
              <a:t>И служить не на земле,</a:t>
            </a:r>
            <a:br>
              <a:rPr lang="ru-RU" dirty="0"/>
            </a:br>
            <a:r>
              <a:rPr lang="ru-RU" dirty="0"/>
              <a:t>А на военном … (Корабле)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7/4/45083_3d771a8e4a4c42f9f2fed0420a5da38d.jpe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9626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764704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2.Будоражит глубину —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Бережёт свою страну.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Бороздит пучины ходко,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По заданию … (Подводная лодка)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</TotalTime>
  <Words>212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«23 февраля - День защитника Отечества».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«23 февраля - День защитника Отечества».</dc:title>
  <dc:creator>user</dc:creator>
  <cp:lastModifiedBy>user</cp:lastModifiedBy>
  <cp:revision>6</cp:revision>
  <dcterms:created xsi:type="dcterms:W3CDTF">2018-01-20T20:55:04Z</dcterms:created>
  <dcterms:modified xsi:type="dcterms:W3CDTF">2018-01-21T12:30:12Z</dcterms:modified>
</cp:coreProperties>
</file>