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90BA850-D1C6-4E32-8566-5B934FB5406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040C582-FD8D-4673-A4BA-56679D37381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3791" y="4691418"/>
            <a:ext cx="767328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Презентацию подготовила </a:t>
            </a:r>
          </a:p>
          <a:p>
            <a:pPr algn="r"/>
            <a:r>
              <a:rPr lang="ru-RU" dirty="0" smtClean="0"/>
              <a:t>Ковтун Ирина Николаевна, </a:t>
            </a:r>
          </a:p>
          <a:p>
            <a:pPr algn="r"/>
            <a:r>
              <a:rPr lang="ru-RU" dirty="0" smtClean="0"/>
              <a:t>учитель русского языка и литературы </a:t>
            </a:r>
          </a:p>
          <a:p>
            <a:pPr algn="r"/>
            <a:r>
              <a:rPr lang="ru-RU" dirty="0" smtClean="0"/>
              <a:t>МАОУ «Средняя школа №36» </a:t>
            </a:r>
          </a:p>
          <a:p>
            <a:pPr algn="r"/>
            <a:r>
              <a:rPr lang="ru-RU" dirty="0" smtClean="0"/>
              <a:t>Петропавловск-Камчатского ГО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3681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lbionicB&amp;W" pitchFamily="34" charset="-52"/>
              </a:rPr>
              <a:t>Час   мужества 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AlbionicB&amp;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46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2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99992" y="1052736"/>
            <a:ext cx="4536504" cy="5400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dirty="0" smtClean="0"/>
              <a:t>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 быть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этот день —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июня 1941 года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ты знаешь только по книгам да фильмам, потому что тогда,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41-м,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еще просто не успел родиться. Зато люди, которым довелось пережить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воскресенье, наверное, никогда уж его не забудут, даже если фашистские бомбы на их город в то утро не падали...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 старшего поколения — они подтвердят тебе это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9208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itchFamily="34" charset="-52"/>
              </a:rPr>
              <a:t>"Вставай, страна огромная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itchFamily="34" charset="-52"/>
              </a:rPr>
              <a:t>!.."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B&amp;W" pitchFamily="34" charset="-52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3905"/>
            <a:ext cx="3816424" cy="5445387"/>
          </a:xfrm>
        </p:spPr>
      </p:pic>
    </p:spTree>
    <p:extLst>
      <p:ext uri="{BB962C8B-B14F-4D97-AF65-F5344CB8AC3E}">
        <p14:creationId xmlns:p14="http://schemas.microsoft.com/office/powerpoint/2010/main" val="38548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6175400" cy="4371351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95536" y="4509120"/>
            <a:ext cx="849694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41-й </a:t>
            </a:r>
            <a:r>
              <a:rPr lang="ru-RU" sz="2800" dirty="0"/>
              <a:t>год разделил жизнь страны и народа на две эпохи. </a:t>
            </a:r>
            <a:r>
              <a:rPr lang="ru-RU" sz="2800" dirty="0" smtClean="0"/>
              <a:t>Фраза «До </a:t>
            </a:r>
            <a:r>
              <a:rPr lang="ru-RU" sz="2800" dirty="0"/>
              <a:t>войны» </a:t>
            </a:r>
            <a:r>
              <a:rPr lang="ru-RU" sz="2800" dirty="0" smtClean="0"/>
              <a:t>означала то, </a:t>
            </a:r>
            <a:r>
              <a:rPr lang="ru-RU" sz="2800" dirty="0"/>
              <a:t>что было до 22-го июня. </a:t>
            </a:r>
            <a:endParaRPr lang="ru-RU" sz="2800" dirty="0" smtClean="0"/>
          </a:p>
          <a:p>
            <a:pPr marL="0" indent="0" algn="r">
              <a:buNone/>
            </a:pPr>
            <a:r>
              <a:rPr lang="ru-RU" sz="2800" dirty="0" smtClean="0"/>
              <a:t>С </a:t>
            </a:r>
            <a:r>
              <a:rPr lang="ru-RU" sz="2800" dirty="0"/>
              <a:t>оружием в руках уходили на фронт </a:t>
            </a:r>
            <a:r>
              <a:rPr lang="ru-RU" sz="2800" dirty="0" smtClean="0"/>
              <a:t>коммунисты, комсомольцы, беспартийные…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2656"/>
            <a:ext cx="3926261" cy="3672408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5976" y="260648"/>
            <a:ext cx="468052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первый же день боев с фашистами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Иванович Лебедев-Кумач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написал стихотворение «Священная война», которое 24 июня было опубликовано одновременно в двух газетах — «Известиях» и «Красной Звезде».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Васильевич Александров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создатель и художественный руководитель Краснознаменного ансамбля песни и пляски Красной Армии, прочел эти стихи. Утром он пришел на репетицию и написал на грифельной доске слова и… мелодию, сочиненную им...</a:t>
            </a:r>
          </a:p>
          <a:p>
            <a:endParaRPr lang="ru-RU" dirty="0"/>
          </a:p>
        </p:txBody>
      </p:sp>
      <p:pic>
        <p:nvPicPr>
          <p:cNvPr id="2050" name="Picture 2" descr="C:\Users\ПК\Desktop\ВОв\вов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8637"/>
            <a:ext cx="3322687" cy="238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_xor_svyawennaya_voina_myzuka.org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6376" y="404664"/>
            <a:ext cx="609600" cy="609600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499992" y="188640"/>
            <a:ext cx="4464496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отправилась 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воевать. </a:t>
            </a:r>
            <a:endParaRPr lang="ru-RU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увезли на фронт три бригады Ансамбля, выехавшие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части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действующей армии. А группа Ансамбля, оставшаяся пока в Москве, выступила прямо на перроне Белорусского вокзала перед призывниками.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исатель </a:t>
            </a:r>
            <a:r>
              <a:rPr lang="ru-RU" sz="2400" dirty="0">
                <a:solidFill>
                  <a:srgbClr val="FF0000"/>
                </a:solidFill>
              </a:rPr>
              <a:t>Константин Федин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рассказывал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первых слушателях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песни: 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«...Наперекор разности лиц было в них нечто единящее, и оно вспыхивало общим отзы­вом, когда хор начинал повторять припев. Он был торжественен, как гимн, призывен, как походный марш...» </a:t>
            </a:r>
          </a:p>
        </p:txBody>
      </p:sp>
      <p:pic>
        <p:nvPicPr>
          <p:cNvPr id="3074" name="Picture 2" descr="C:\Users\ПК\Desktop\ВОв\св война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7" y="1196752"/>
            <a:ext cx="4134929" cy="371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159267" cy="289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499992" y="260648"/>
            <a:ext cx="4464496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Репродукторы вынесли песню на </a:t>
            </a:r>
            <a:r>
              <a:rPr lang="ru-RU" sz="2400" dirty="0" smtClean="0"/>
              <a:t>вокзальные площади и улицы...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С песней 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«Священная война» </a:t>
            </a:r>
            <a:r>
              <a:rPr lang="ru-RU" sz="2400" dirty="0"/>
              <a:t>шли колонны советских солдат по фронтовым дорогам на запад, эту песню пели шепотом в </a:t>
            </a:r>
            <a:r>
              <a:rPr lang="ru-RU" sz="2400" dirty="0" smtClean="0"/>
              <a:t>партизанских </a:t>
            </a:r>
            <a:r>
              <a:rPr lang="ru-RU" sz="2400" dirty="0"/>
              <a:t>землянках, на торжественных парадах и в короткие интервалы между боями.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прошла землями освобожденной Польши и Румынии, Чехословакии, Венгрии и Болгарии. Она звучала в поверженном Берлине, когда «война народная, священная война» завершилась разгромом ненавистного фашизма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DSC02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311513"/>
            <a:ext cx="4127376" cy="304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42" y="260648"/>
            <a:ext cx="6495025" cy="561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44008" y="5517232"/>
            <a:ext cx="3890392" cy="12241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4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esktop\ВОв\св война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9" y="620688"/>
            <a:ext cx="8396605" cy="55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98086" cy="6015499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128</TotalTime>
  <Words>372</Words>
  <Application>Microsoft Office PowerPoint</Application>
  <PresentationFormat>Экран (4:3)</PresentationFormat>
  <Paragraphs>19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Час   мужества </vt:lpstr>
      <vt:lpstr>"Вставай, страна огромная!.."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  мужества</dc:title>
  <dc:creator>ПК</dc:creator>
  <cp:lastModifiedBy>ПК</cp:lastModifiedBy>
  <cp:revision>10</cp:revision>
  <dcterms:created xsi:type="dcterms:W3CDTF">2015-05-05T08:15:11Z</dcterms:created>
  <dcterms:modified xsi:type="dcterms:W3CDTF">2017-03-23T06:09:24Z</dcterms:modified>
</cp:coreProperties>
</file>