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0" autoAdjust="0"/>
  </p:normalViewPr>
  <p:slideViewPr>
    <p:cSldViewPr>
      <p:cViewPr varScale="1">
        <p:scale>
          <a:sx n="98" d="100"/>
          <a:sy n="98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5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7EC9-4F74-42F2-98C4-5670DEA0606A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B098-7753-48B8-9C29-DD60593DA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619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7EC9-4F74-42F2-98C4-5670DEA0606A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B098-7753-48B8-9C29-DD60593DA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472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7EC9-4F74-42F2-98C4-5670DEA0606A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B098-7753-48B8-9C29-DD60593DA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285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7EC9-4F74-42F2-98C4-5670DEA0606A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B098-7753-48B8-9C29-DD60593DA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340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7EC9-4F74-42F2-98C4-5670DEA0606A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B098-7753-48B8-9C29-DD60593DA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97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7EC9-4F74-42F2-98C4-5670DEA0606A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B098-7753-48B8-9C29-DD60593DA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221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7EC9-4F74-42F2-98C4-5670DEA0606A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B098-7753-48B8-9C29-DD60593DA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23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7EC9-4F74-42F2-98C4-5670DEA0606A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B098-7753-48B8-9C29-DD60593DA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926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7EC9-4F74-42F2-98C4-5670DEA0606A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B098-7753-48B8-9C29-DD60593DA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465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7EC9-4F74-42F2-98C4-5670DEA0606A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B098-7753-48B8-9C29-DD60593DA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9433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7EC9-4F74-42F2-98C4-5670DEA0606A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B098-7753-48B8-9C29-DD60593DA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694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57EC9-4F74-42F2-98C4-5670DEA0606A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0B098-7753-48B8-9C29-DD60593DA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4368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Муниципальное ДОУ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Центр развития </a:t>
            </a:r>
            <a:r>
              <a:rPr lang="ru-RU" dirty="0" err="1" smtClean="0">
                <a:solidFill>
                  <a:schemeClr val="bg1"/>
                </a:solidFill>
              </a:rPr>
              <a:t>ребенка-детский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сад «Сказка»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200800" cy="487260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3600" dirty="0" smtClean="0">
                <a:solidFill>
                  <a:schemeClr val="bg1"/>
                </a:solidFill>
              </a:rPr>
              <a:t>Правила дорожного движения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В первой младшей группе</a:t>
            </a:r>
          </a:p>
          <a:p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Воспитатель: Сапожникова Н.А.</a:t>
            </a:r>
          </a:p>
          <a:p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2018г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81972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9226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«Познание»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6014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Рассматривание иллюстраций с изображениями городского транспорта, спецтранспорта.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Отгадывание простейших загадок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02" y="3929066"/>
            <a:ext cx="3796258" cy="28190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565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«Чтение художественной литературы»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. Михалков </a:t>
            </a:r>
            <a:r>
              <a:rPr lang="ru-RU" dirty="0">
                <a:solidFill>
                  <a:schemeClr val="bg1"/>
                </a:solidFill>
              </a:rPr>
              <a:t>«Светофор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963416"/>
            <a:ext cx="2529881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Рисунок 5" descr="20170216_1605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893599" y="3321839"/>
            <a:ext cx="3714744" cy="2786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4235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Работа с родителями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r>
              <a:rPr lang="ru-RU" dirty="0">
                <a:solidFill>
                  <a:schemeClr val="bg1"/>
                </a:solidFill>
              </a:rPr>
              <a:t>Проведение </a:t>
            </a:r>
            <a:r>
              <a:rPr lang="ru-RU" dirty="0" smtClean="0">
                <a:solidFill>
                  <a:schemeClr val="bg1"/>
                </a:solidFill>
              </a:rPr>
              <a:t>консультаций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Оформление уголка по </a:t>
            </a:r>
            <a:r>
              <a:rPr lang="ru-RU" dirty="0" smtClean="0">
                <a:solidFill>
                  <a:schemeClr val="bg1"/>
                </a:solidFill>
              </a:rPr>
              <a:t>ПДД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Памятки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Беседы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144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6767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Итоговое мероприятие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280920" cy="4082009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Выставка детских работ с участием родителей на тему: «Дорожная безопасность»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74176">
            <a:off x="5426131" y="3297855"/>
            <a:ext cx="2880320" cy="19223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4429132"/>
            <a:ext cx="2875944" cy="1919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7245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09857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Цель проекта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sz="2800" dirty="0" smtClean="0">
                <a:solidFill>
                  <a:schemeClr val="bg1"/>
                </a:solidFill>
              </a:rPr>
              <a:t>прививать навыки безопасного поведения на дорогах.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Задачи проекта</a:t>
            </a:r>
            <a:r>
              <a:rPr lang="ru-RU" sz="2800" dirty="0" smtClean="0">
                <a:solidFill>
                  <a:schemeClr val="bg1"/>
                </a:solidFill>
              </a:rPr>
              <a:t>: 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-активизировать речь детей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-познакомить детей со светофором, его значением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-познакомить с транспортными средствами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-закрепить названия цветов( красный, желтый, зеленый)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-приучать детей выполнять правила, действовать в коллективе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Участники проекта</a:t>
            </a:r>
            <a:r>
              <a:rPr lang="ru-RU" sz="2800" dirty="0" smtClean="0">
                <a:solidFill>
                  <a:schemeClr val="bg1"/>
                </a:solidFill>
              </a:rPr>
              <a:t>: дети 2-3 лет, воспитатели, родители.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Тип проекта</a:t>
            </a:r>
            <a:r>
              <a:rPr lang="ru-RU" sz="2800" dirty="0" smtClean="0">
                <a:solidFill>
                  <a:schemeClr val="bg1"/>
                </a:solidFill>
              </a:rPr>
              <a:t>: познавательно-игровой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Сроки проекта</a:t>
            </a:r>
            <a:r>
              <a:rPr lang="ru-RU" sz="2800" dirty="0" smtClean="0">
                <a:solidFill>
                  <a:schemeClr val="bg1"/>
                </a:solidFill>
              </a:rPr>
              <a:t>: краткосрочный</a:t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844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870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</a:rPr>
              <a:t>Подготовительный этап: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/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/>
            </a:r>
            <a:br>
              <a:rPr lang="ru-RU" sz="2700" dirty="0" smtClean="0">
                <a:solidFill>
                  <a:schemeClr val="bg1"/>
                </a:solidFill>
              </a:rPr>
            </a:br>
            <a:endParaRPr lang="ru-RU" sz="27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Подбор </a:t>
            </a:r>
            <a:r>
              <a:rPr lang="ru-RU" dirty="0">
                <a:solidFill>
                  <a:schemeClr val="bg1"/>
                </a:solidFill>
              </a:rPr>
              <a:t>наглядно-иллюстративного материала.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Подбор художественной литературы по теме.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Изготовление атрибутов для сюжетно-ролевых игр.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Создание картотеки дидактических  игр.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Оформление настольного макета </a:t>
            </a:r>
            <a:r>
              <a:rPr lang="ru-RU" dirty="0" smtClean="0">
                <a:solidFill>
                  <a:schemeClr val="bg1"/>
                </a:solidFill>
              </a:rPr>
              <a:t>светофора.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Подбор материала для продуктивной деятельности.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18556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Предметно-развивающая среда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4071472" cy="3050769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006370"/>
            <a:ext cx="4919338" cy="36860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529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4995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70216_1604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429128" y="1928798"/>
            <a:ext cx="5143504" cy="38576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065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«Социализация»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Дидактические игры: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«Собери машину» (из 4-х частей)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«Светофор»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«Поставь машину в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г</a:t>
            </a:r>
            <a:r>
              <a:rPr lang="ru-RU" dirty="0" smtClean="0">
                <a:solidFill>
                  <a:schemeClr val="bg1"/>
                </a:solidFill>
              </a:rPr>
              <a:t>араж»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20170214_155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714888" y="3071798"/>
            <a:ext cx="4214818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9567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70216_1603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714377" y="714377"/>
            <a:ext cx="5715016" cy="4286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20170216_1604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893335" y="1607335"/>
            <a:ext cx="600076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402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9361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«Труд»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376864" cy="1896616"/>
          </a:xfrm>
        </p:spPr>
        <p:txBody>
          <a:bodyPr/>
          <a:lstStyle/>
          <a:p>
            <a:pPr algn="l"/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Дидактическая игра: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«Поручение»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20170216_1609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464835" y="2178835"/>
            <a:ext cx="5072074" cy="4286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282959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«Художественное творчество»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Аппликация «Светофор»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Конструирование «Улица»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Рисование «Транспорт»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Лепка «Колеса для машин»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36912"/>
            <a:ext cx="2634656" cy="32933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12784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169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ДОУ Центр развития ребенка-детский сад «Сказка»</vt:lpstr>
      <vt:lpstr>Цель проекта: прививать навыки безопасного поведения на дорогах. Задачи проекта:  -активизировать речь детей -познакомить детей со светофором, его значением -познакомить с транспортными средствами  -закрепить названия цветов( красный, желтый, зеленый) -приучать детей выполнять правила, действовать в коллективе Участники проекта: дети 2-3 лет, воспитатели, родители. Тип проекта: познавательно-игровой Сроки проекта: краткосрочный </vt:lpstr>
      <vt:lpstr> Подготовительный этап:   </vt:lpstr>
      <vt:lpstr>Предметно-развивающая среда</vt:lpstr>
      <vt:lpstr>Слайд 5</vt:lpstr>
      <vt:lpstr>«Социализация»</vt:lpstr>
      <vt:lpstr>Слайд 7</vt:lpstr>
      <vt:lpstr>«Труд»</vt:lpstr>
      <vt:lpstr>«Художественное творчество»</vt:lpstr>
      <vt:lpstr>«Познание»</vt:lpstr>
      <vt:lpstr>«Чтение художественной литературы»</vt:lpstr>
      <vt:lpstr>Работа с родителями</vt:lpstr>
      <vt:lpstr>Итоговое мероприятие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</dc:title>
  <dc:creator>Nastya</dc:creator>
  <cp:lastModifiedBy>Admin</cp:lastModifiedBy>
  <cp:revision>27</cp:revision>
  <dcterms:created xsi:type="dcterms:W3CDTF">2012-12-13T20:32:29Z</dcterms:created>
  <dcterms:modified xsi:type="dcterms:W3CDTF">2018-02-18T08:51:00Z</dcterms:modified>
</cp:coreProperties>
</file>