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363" r:id="rId2"/>
    <p:sldId id="362" r:id="rId3"/>
    <p:sldId id="258" r:id="rId4"/>
    <p:sldId id="259" r:id="rId5"/>
    <p:sldId id="262" r:id="rId6"/>
    <p:sldId id="265" r:id="rId7"/>
    <p:sldId id="275" r:id="rId8"/>
    <p:sldId id="269" r:id="rId9"/>
    <p:sldId id="276" r:id="rId10"/>
    <p:sldId id="279" r:id="rId11"/>
    <p:sldId id="364" r:id="rId12"/>
    <p:sldId id="365" r:id="rId13"/>
    <p:sldId id="283" r:id="rId14"/>
    <p:sldId id="285" r:id="rId15"/>
    <p:sldId id="282" r:id="rId16"/>
    <p:sldId id="377" r:id="rId17"/>
    <p:sldId id="385" r:id="rId18"/>
    <p:sldId id="368" r:id="rId19"/>
    <p:sldId id="369" r:id="rId20"/>
    <p:sldId id="371" r:id="rId21"/>
    <p:sldId id="286" r:id="rId22"/>
    <p:sldId id="293" r:id="rId23"/>
    <p:sldId id="299" r:id="rId24"/>
    <p:sldId id="376" r:id="rId25"/>
    <p:sldId id="374" r:id="rId26"/>
    <p:sldId id="372" r:id="rId27"/>
    <p:sldId id="300" r:id="rId28"/>
    <p:sldId id="302" r:id="rId29"/>
    <p:sldId id="306" r:id="rId30"/>
    <p:sldId id="389" r:id="rId31"/>
    <p:sldId id="390" r:id="rId32"/>
    <p:sldId id="308" r:id="rId33"/>
    <p:sldId id="310" r:id="rId34"/>
    <p:sldId id="314" r:id="rId35"/>
    <p:sldId id="392" r:id="rId36"/>
    <p:sldId id="396" r:id="rId37"/>
    <p:sldId id="313" r:id="rId38"/>
    <p:sldId id="316" r:id="rId39"/>
    <p:sldId id="321" r:id="rId40"/>
    <p:sldId id="398" r:id="rId41"/>
    <p:sldId id="401" r:id="rId42"/>
    <p:sldId id="326" r:id="rId43"/>
    <p:sldId id="324" r:id="rId44"/>
    <p:sldId id="330" r:id="rId45"/>
    <p:sldId id="331" r:id="rId46"/>
    <p:sldId id="334" r:id="rId47"/>
    <p:sldId id="338" r:id="rId48"/>
    <p:sldId id="339" r:id="rId49"/>
    <p:sldId id="341" r:id="rId50"/>
    <p:sldId id="345" r:id="rId51"/>
    <p:sldId id="403" r:id="rId52"/>
    <p:sldId id="405" r:id="rId53"/>
    <p:sldId id="348" r:id="rId54"/>
    <p:sldId id="346" r:id="rId55"/>
    <p:sldId id="347" r:id="rId56"/>
    <p:sldId id="351" r:id="rId57"/>
    <p:sldId id="409" r:id="rId58"/>
    <p:sldId id="410" r:id="rId59"/>
    <p:sldId id="411" r:id="rId60"/>
    <p:sldId id="357" r:id="rId61"/>
    <p:sldId id="358" r:id="rId62"/>
    <p:sldId id="360" r:id="rId63"/>
    <p:sldId id="415" r:id="rId64"/>
    <p:sldId id="416" r:id="rId65"/>
    <p:sldId id="418" r:id="rId66"/>
    <p:sldId id="419" r:id="rId67"/>
    <p:sldId id="420" r:id="rId68"/>
    <p:sldId id="421" r:id="rId69"/>
    <p:sldId id="423" r:id="rId70"/>
    <p:sldId id="425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6" autoAdjust="0"/>
    <p:restoredTop sz="53846" autoAdjust="0"/>
  </p:normalViewPr>
  <p:slideViewPr>
    <p:cSldViewPr>
      <p:cViewPr>
        <p:scale>
          <a:sx n="30" d="100"/>
          <a:sy n="30" d="100"/>
        </p:scale>
        <p:origin x="-1722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DC3E2-9451-4AE0-B1C6-FFE9A36BD7E6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6938-C7D6-4A2B-B891-C82090D637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56938-C7D6-4A2B-B891-C82090D637C5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3.jpeg"/><Relationship Id="rId3" Type="http://schemas.openxmlformats.org/officeDocument/2006/relationships/image" Target="../media/image106.jpeg"/><Relationship Id="rId7" Type="http://schemas.openxmlformats.org/officeDocument/2006/relationships/image" Target="../media/image108.jpeg"/><Relationship Id="rId12" Type="http://schemas.openxmlformats.org/officeDocument/2006/relationships/image" Target="../media/image11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111.jpeg"/><Relationship Id="rId5" Type="http://schemas.openxmlformats.org/officeDocument/2006/relationships/image" Target="../media/image43.jpeg"/><Relationship Id="rId10" Type="http://schemas.openxmlformats.org/officeDocument/2006/relationships/image" Target="../media/image57.jpeg"/><Relationship Id="rId4" Type="http://schemas.openxmlformats.org/officeDocument/2006/relationships/image" Target="../media/image107.jpeg"/><Relationship Id="rId9" Type="http://schemas.openxmlformats.org/officeDocument/2006/relationships/image" Target="../media/image110.jpeg"/><Relationship Id="rId14" Type="http://schemas.openxmlformats.org/officeDocument/2006/relationships/image" Target="../media/image1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8988" y="0"/>
          <a:ext cx="8786025" cy="6588000"/>
        </p:xfrm>
        <a:graphic>
          <a:graphicData uri="http://schemas.openxmlformats.org/presentationml/2006/ole">
            <p:oleObj spid="_x0000_s1026" name="Презентация" r:id="rId3" imgW="4569445" imgH="3426611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asha\Pictures\Прил.№ 4.2. Презентация-Соврем.композиторы\4.Поющий бегемот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2656"/>
            <a:ext cx="4286250" cy="3219451"/>
          </a:xfrm>
          <a:prstGeom prst="roundRect">
            <a:avLst/>
          </a:prstGeom>
          <a:noFill/>
        </p:spPr>
      </p:pic>
      <p:pic>
        <p:nvPicPr>
          <p:cNvPr id="5122" name="Picture 2" descr="C:\Users\Masha\Pictures\Прил.№ 4.2. Презентация-Соврем.композиторы\4.Поющий бегемот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5080000" cy="3276600"/>
          </a:xfrm>
          <a:prstGeom prst="roundRect">
            <a:avLst/>
          </a:prstGeom>
          <a:noFill/>
        </p:spPr>
      </p:pic>
      <p:pic>
        <p:nvPicPr>
          <p:cNvPr id="5124" name="Picture 4" descr="C:\Users\Masha\Pictures\Прил.№ 4.2. Презентация-Соврем.композиторы\4.Поющий бегемот\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20688"/>
            <a:ext cx="3276000" cy="2182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5" name="Picture 5" descr="C:\Users\Masha\Pictures\Прил.№ 4.2. Презентация-Соврем.композиторы\4.Поющий бегемот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077072"/>
            <a:ext cx="3096000" cy="2214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sha\Desktop\картинки проект колесник\дятел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6790749" cy="5184000"/>
          </a:xfrm>
          <a:prstGeom prst="roundRect">
            <a:avLst/>
          </a:prstGeom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31640" y="5877272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</a:t>
            </a:r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         «МАСТЕР   ДЯТЕЛ»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sha\Desktop\1 картинки проект колесник\дятел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0">
            <a:off x="879244" y="973055"/>
            <a:ext cx="3672000" cy="5063037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386" name="Picture 2" descr="C:\Users\Masha\Desktop\картинки проект колесник\дятел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6000" y="640993"/>
            <a:ext cx="3888000" cy="5690142"/>
          </a:xfrm>
          <a:prstGeom prst="rect">
            <a:avLst/>
          </a:prstGeom>
          <a:ln w="1905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979712" y="5229200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Исполняет  </a:t>
            </a:r>
          </a:p>
          <a:p>
            <a:endParaRPr lang="ru-RU" sz="2000" dirty="0" smtClean="0"/>
          </a:p>
          <a:p>
            <a:r>
              <a:rPr lang="ru-RU" sz="2000" dirty="0" smtClean="0"/>
              <a:t>                  </a:t>
            </a:r>
            <a:r>
              <a:rPr lang="ru-RU" sz="2000" b="1" dirty="0" smtClean="0"/>
              <a:t>Селезнева   Мария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sha\Pictures\Прил.№ 4.2. Презентация-Соврем.композиторы\7.Гордый лебедь\265px-Mute.swan.touchdown.ar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300951" cy="54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58052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Ж.Металлиди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«ГОРДЫЙ ЛЕБЕДЬ»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Исполняют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Коптяев  Марк   и  Сазонова  Лиза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sha\Pictures\Прил.№ 4.2. Презентация-Соврем.композиторы\7.Гордый лебедь\02_12_07__4_31_17__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48000" cy="3185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67" name="Picture 3" descr="C:\Users\Masha\Pictures\Прил.№ 4.2. Презентация-Соврем.композиторы\7.Гордый лебедь\liveberlin1018tegelersw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80928"/>
            <a:ext cx="5611993" cy="37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Masha\Pictures\Прил.№ 4.2. Презентация-Соврем.композиторы\7.Гордый лебедь\lebed_trubach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14000"/>
            <a:ext cx="3909286" cy="284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Masha\Pictures\Прил.№ 4.2. Презентация-Соврем.композиторы\7.Гордый лебедь\slide0018_image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2238" y="115888"/>
            <a:ext cx="3541712" cy="2468562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sha\Pictures\Прил.№ 4.2. Презентация-Соврем.композиторы\7.Гордый лебедь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545729" cy="5652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71600" y="6021288"/>
            <a:ext cx="7488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Ж.Металлиди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«ГОРДЫЙ ЛЕБЕДЬ»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sha\Desktop\1 картинки проект колесник\велосипед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00" y="548680"/>
            <a:ext cx="4896000" cy="48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43608" y="594928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       </a:t>
            </a:r>
            <a:r>
              <a:rPr lang="ru-RU" sz="2000" b="1" i="1" dirty="0" err="1" smtClean="0"/>
              <a:t>Ж.Металлиди</a:t>
            </a:r>
            <a:r>
              <a:rPr lang="ru-RU" sz="2000" b="1" i="1" dirty="0" smtClean="0"/>
              <a:t>    «МНЕ    КУПИЛИ    ВЕЛОСИПЕД»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sha\Desktop\1 картинки проект колесник\велосипеды.jpg"/>
          <p:cNvPicPr>
            <a:picLocks noChangeAspect="1" noChangeArrowheads="1"/>
          </p:cNvPicPr>
          <p:nvPr/>
        </p:nvPicPr>
        <p:blipFill>
          <a:blip r:embed="rId2" cstate="print"/>
          <a:srcRect t="50412" r="54000"/>
          <a:stretch>
            <a:fillRect/>
          </a:stretch>
        </p:blipFill>
        <p:spPr bwMode="auto">
          <a:xfrm>
            <a:off x="323528" y="476672"/>
            <a:ext cx="3311968" cy="28062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506" name="Picture 2" descr="C:\Users\Masha\Desktop\1 картинки проект колесник\велосипеды.jpg"/>
          <p:cNvPicPr>
            <a:picLocks noChangeAspect="1" noChangeArrowheads="1"/>
          </p:cNvPicPr>
          <p:nvPr/>
        </p:nvPicPr>
        <p:blipFill>
          <a:blip r:embed="rId2" cstate="print"/>
          <a:srcRect l="67163" b="48602"/>
          <a:stretch>
            <a:fillRect/>
          </a:stretch>
        </p:blipFill>
        <p:spPr bwMode="auto">
          <a:xfrm>
            <a:off x="6012160" y="260648"/>
            <a:ext cx="2772000" cy="3410338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21507" name="Picture 3" descr="C:\Users\Masha\Desktop\1 картинки проект колесник\велосипеды.jpg"/>
          <p:cNvPicPr>
            <a:picLocks noChangeAspect="1" noChangeArrowheads="1"/>
          </p:cNvPicPr>
          <p:nvPr/>
        </p:nvPicPr>
        <p:blipFill>
          <a:blip r:embed="rId2" cstate="print"/>
          <a:srcRect l="43364" t="50050" r="24884"/>
          <a:stretch>
            <a:fillRect/>
          </a:stretch>
        </p:blipFill>
        <p:spPr bwMode="auto">
          <a:xfrm>
            <a:off x="3635896" y="2276872"/>
            <a:ext cx="2736000" cy="3383053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67544" y="587727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sz="2000" dirty="0" smtClean="0"/>
              <a:t>Исполняют   </a:t>
            </a:r>
            <a:r>
              <a:rPr lang="ru-RU" sz="2000" b="1" dirty="0" smtClean="0"/>
              <a:t>Сазонова  Лиза   и  Арутюнян  Маша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Masha\Desktop\картинки проект колесник\лесная дорожк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404664"/>
            <a:ext cx="8640000" cy="5184000"/>
          </a:xfrm>
          <a:prstGeom prst="round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43608" y="580526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</a:t>
            </a:r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        «У   ЛЕСНОЙ    ДОРОЖКИ»</a:t>
            </a:r>
            <a:endParaRPr lang="ru-RU" sz="2000" b="1" i="1" dirty="0"/>
          </a:p>
        </p:txBody>
      </p:sp>
      <p:pic>
        <p:nvPicPr>
          <p:cNvPr id="25602" name="Picture 2" descr="C:\Users\Masha\Desktop\картинки проект колесник\гри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89040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sha\Desktop\картинки проект колесник\лесная дор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00" y="0"/>
            <a:ext cx="8820000" cy="5446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79912" y="5877272"/>
            <a:ext cx="3761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/>
              <a:t>Исполняет     </a:t>
            </a:r>
            <a:r>
              <a:rPr lang="ru-RU" sz="2000" b="1" dirty="0" smtClean="0"/>
              <a:t>Зубова    </a:t>
            </a:r>
            <a:r>
              <a:rPr lang="ru-RU" sz="2000" b="1" dirty="0" err="1" smtClean="0"/>
              <a:t>Божена</a:t>
            </a:r>
            <a:endParaRPr lang="ru-RU" sz="2000" b="1" dirty="0"/>
          </a:p>
        </p:txBody>
      </p:sp>
      <p:pic>
        <p:nvPicPr>
          <p:cNvPr id="24578" name="Picture 2" descr="C:\Users\Masha\Desktop\картинки проект колесник\u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010150"/>
            <a:ext cx="2466976" cy="184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+mn-lt"/>
                <a:cs typeface="Estrangelo Edessa" pitchFamily="66" charset="0"/>
              </a:rPr>
              <a:t>«</a:t>
            </a:r>
            <a:r>
              <a:rPr lang="en-US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+mn-lt"/>
                <a:cs typeface="Estrangelo Edessa" pitchFamily="66" charset="0"/>
              </a:rPr>
              <a:t>C</a:t>
            </a:r>
            <a:r>
              <a:rPr lang="ru-RU" b="1" i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+mn-lt"/>
                <a:cs typeface="Estrangelo Edessa" pitchFamily="66" charset="0"/>
              </a:rPr>
              <a:t>овременные</a:t>
            </a:r>
            <a:r>
              <a:rPr lang="ru-RU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+mn-lt"/>
                <a:cs typeface="Estrangelo Edessa" pitchFamily="66" charset="0"/>
              </a:rPr>
              <a:t> композиторы – детям»</a:t>
            </a:r>
            <a:endParaRPr lang="ru-RU" b="1" i="1" dirty="0">
              <a:ln>
                <a:solidFill>
                  <a:schemeClr val="accent1">
                    <a:lumMod val="75000"/>
                  </a:schemeClr>
                </a:solidFill>
              </a:ln>
              <a:latin typeface="+mn-lt"/>
              <a:cs typeface="Estrangelo Edess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085184"/>
            <a:ext cx="8280920" cy="1224136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  </a:t>
            </a:r>
            <a:r>
              <a:rPr lang="ru-RU" sz="2400" i="1" dirty="0" smtClean="0">
                <a:solidFill>
                  <a:srgbClr val="002060"/>
                </a:solidFill>
              </a:rPr>
              <a:t>Сергей </a:t>
            </a:r>
            <a:r>
              <a:rPr lang="ru-RU" sz="2400" i="1" dirty="0" err="1" smtClean="0">
                <a:solidFill>
                  <a:srgbClr val="002060"/>
                </a:solidFill>
              </a:rPr>
              <a:t>Баневич</a:t>
            </a:r>
            <a:r>
              <a:rPr lang="ru-RU" sz="2400" i="1" dirty="0" smtClean="0">
                <a:solidFill>
                  <a:srgbClr val="002060"/>
                </a:solidFill>
              </a:rPr>
              <a:t>                                        Владимир </a:t>
            </a:r>
            <a:r>
              <a:rPr lang="ru-RU" sz="2400" i="1" dirty="0" err="1" smtClean="0">
                <a:solidFill>
                  <a:srgbClr val="002060"/>
                </a:solidFill>
              </a:rPr>
              <a:t>Коровицын</a:t>
            </a:r>
            <a:endParaRPr lang="ru-RU" sz="2400" i="1" dirty="0" smtClean="0">
              <a:solidFill>
                <a:srgbClr val="002060"/>
              </a:solidFill>
            </a:endParaRPr>
          </a:p>
          <a:p>
            <a:pPr algn="l"/>
            <a:r>
              <a:rPr lang="ru-RU" sz="2400" i="1" dirty="0" smtClean="0">
                <a:solidFill>
                  <a:srgbClr val="002060"/>
                </a:solidFill>
              </a:rPr>
              <a:t>                                     Жанна </a:t>
            </a:r>
            <a:r>
              <a:rPr lang="ru-RU" sz="2400" i="1" dirty="0" err="1" smtClean="0">
                <a:solidFill>
                  <a:srgbClr val="002060"/>
                </a:solidFill>
              </a:rPr>
              <a:t>Металлиди</a:t>
            </a:r>
            <a:r>
              <a:rPr lang="ru-RU" sz="2400" i="1" dirty="0" smtClean="0">
                <a:solidFill>
                  <a:srgbClr val="002060"/>
                </a:solidFill>
              </a:rPr>
              <a:t>     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6858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852936"/>
            <a:ext cx="1895542" cy="2304000"/>
          </a:xfrm>
          <a:prstGeom prst="rect">
            <a:avLst/>
          </a:prstGeom>
        </p:spPr>
      </p:pic>
      <p:pic>
        <p:nvPicPr>
          <p:cNvPr id="5" name="Рисунок 4" descr="f0caef4eb53288f66a999f778de2b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79" y="2204864"/>
            <a:ext cx="1902600" cy="2448000"/>
          </a:xfrm>
          <a:prstGeom prst="rect">
            <a:avLst/>
          </a:prstGeom>
        </p:spPr>
      </p:pic>
      <p:pic>
        <p:nvPicPr>
          <p:cNvPr id="6" name="Рисунок 5" descr="korovicy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5" y="2276872"/>
            <a:ext cx="19026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sha\Desktop\картинки проект колесник\лесн.дорожка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68" y="404664"/>
            <a:ext cx="8151664" cy="45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C:\Users\Masha\Desktop\картинки проект колесник\гр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653136"/>
            <a:ext cx="2347254" cy="17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Masha\Desktop\картинки проект колесник\гриб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501007"/>
            <a:ext cx="3083604" cy="20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5949280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       </a:t>
            </a:r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«У  ЛЕСНОЙ  ДОРОЖКИ»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sha\Pictures\Прил.№ 4.2. Презентация-Соврем.композиторы\12.Солнышко садится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7064698" cy="54000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594928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     </a:t>
            </a:r>
            <a:r>
              <a:rPr lang="ru-RU" b="1" i="1" dirty="0" err="1" smtClean="0"/>
              <a:t>Ж.Металлиди</a:t>
            </a:r>
            <a:r>
              <a:rPr lang="ru-RU" b="1" i="1" dirty="0" smtClean="0"/>
              <a:t>  «СОЛНЫШКО  САДИТСЯ»</a:t>
            </a:r>
          </a:p>
          <a:p>
            <a:r>
              <a:rPr lang="ru-RU" b="1" i="1" dirty="0" smtClean="0"/>
              <a:t>                                                                           </a:t>
            </a:r>
            <a:r>
              <a:rPr lang="ru-RU" dirty="0" smtClean="0"/>
              <a:t>Исполняет   </a:t>
            </a:r>
            <a:r>
              <a:rPr lang="ru-RU" b="1" dirty="0" smtClean="0"/>
              <a:t> </a:t>
            </a:r>
            <a:r>
              <a:rPr lang="ru-RU" b="1" dirty="0" err="1" smtClean="0"/>
              <a:t>Щемелев</a:t>
            </a:r>
            <a:r>
              <a:rPr lang="ru-RU" b="1" dirty="0" smtClean="0"/>
              <a:t>  Владислав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ha\Pictures\Прил.№ 4.2. Презентация-Соврем.композиторы\12.Солнышко садится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257" y="1916832"/>
            <a:ext cx="5373743" cy="40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 descr="C:\Users\Masha\Pictures\Прил.№ 4.2. Презентация-Соврем.композиторы\12.Солнышко садится\3162522_539696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5383969" cy="4032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sha\Pictures\Прил.№ 4.2. Презентация-Соврем.композиторы\12.Солнышко садится\4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572" y="0"/>
            <a:ext cx="8574856" cy="56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580526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                        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Ж.Металлиди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«СОЛНЫШКО  САДИТСЯ»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sha\Desktop\картинки проект колесник\незнайк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0"/>
            <a:ext cx="3816000" cy="674758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6626" name="Picture 2" descr="C:\Users\Masha\Desktop\картинки проект колесник\перв.проталинка.jpg"/>
          <p:cNvPicPr>
            <a:picLocks noChangeAspect="1" noChangeArrowheads="1"/>
          </p:cNvPicPr>
          <p:nvPr/>
        </p:nvPicPr>
        <p:blipFill>
          <a:blip r:embed="rId3" cstate="print"/>
          <a:srcRect l="15540" t="46078" r="51385" b="16826"/>
          <a:stretch>
            <a:fillRect/>
          </a:stretch>
        </p:blipFill>
        <p:spPr bwMode="auto">
          <a:xfrm>
            <a:off x="1763688" y="4437112"/>
            <a:ext cx="2520280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328498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  </a:t>
            </a:r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 </a:t>
            </a:r>
          </a:p>
          <a:p>
            <a:r>
              <a:rPr lang="ru-RU" sz="2000" b="1" i="1" dirty="0" smtClean="0"/>
              <a:t>              «ПЕСНЯ  НЕЗНАЙКИ»</a:t>
            </a:r>
            <a:endParaRPr lang="ru-RU" sz="2000" b="1" i="1" dirty="0"/>
          </a:p>
        </p:txBody>
      </p:sp>
      <p:pic>
        <p:nvPicPr>
          <p:cNvPr id="26628" name="Picture 4" descr="C:\Users\Masha\Pictures\Прил.№ 4.2. Презентация-Соврем.композиторы\13.Мои любимые цветы- незабудки\nezabudki_4.jpg"/>
          <p:cNvPicPr>
            <a:picLocks noChangeAspect="1" noChangeArrowheads="1"/>
          </p:cNvPicPr>
          <p:nvPr/>
        </p:nvPicPr>
        <p:blipFill>
          <a:blip r:embed="rId4" cstate="print"/>
          <a:srcRect l="28268" t="7207" r="4827" b="34844"/>
          <a:stretch>
            <a:fillRect/>
          </a:stretch>
        </p:blipFill>
        <p:spPr bwMode="auto">
          <a:xfrm>
            <a:off x="323528" y="260648"/>
            <a:ext cx="2623779" cy="22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sha\Desktop\картинки проект колесник\незнай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810000" cy="381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0" name="Picture 4" descr="C:\Users\Masha\Desktop\картинки проект колесник\незнайка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648"/>
            <a:ext cx="4680000" cy="6300553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95536" y="5013176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2000" dirty="0" smtClean="0"/>
              <a:t>Исполняет </a:t>
            </a:r>
            <a:r>
              <a:rPr lang="ru-RU" sz="2000" b="1" dirty="0" smtClean="0"/>
              <a:t>  Рябов  Никита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Masha\Desktop\картинки проект колесник\незнайка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000" y="0"/>
            <a:ext cx="8388000" cy="5742169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971600" y="602128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/>
              <a:t>С.Баневич</a:t>
            </a:r>
            <a:r>
              <a:rPr lang="ru-RU" sz="2000" i="1" dirty="0" smtClean="0"/>
              <a:t>        </a:t>
            </a:r>
            <a:r>
              <a:rPr lang="ru-RU" sz="2000" b="1" i="1" dirty="0" smtClean="0"/>
              <a:t>«ПЕСНЯ  НЕЗНАЙКИ»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37" y="188644"/>
            <a:ext cx="7704000" cy="577993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611560" y="61653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«ВАЛЬС  ЗОЛУШКИ»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" y="332656"/>
            <a:ext cx="5316472" cy="36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3246424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Masha\Pictures\Прил.№ 4.2. Презентация-Соврем.композиторы\9.Вальс Золушки\Cinderella-Wallpaper-disney-princess-6248828-1024-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068960"/>
            <a:ext cx="4428000" cy="3321000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522920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Исполняет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Знаменская  Кристина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sha\Pictures\Прил.№ 4.2. Презентация-Соврем.композиторы\9.Вальс Золушк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452000" cy="558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sha\Pictures\Прил.№ 4.2. Презентация-Соврем.композиторы\1.Ура! Идем в зоопарк\1..jpg"/>
          <p:cNvPicPr>
            <a:picLocks noChangeAspect="1" noChangeArrowheads="1"/>
          </p:cNvPicPr>
          <p:nvPr/>
        </p:nvPicPr>
        <p:blipFill>
          <a:blip r:embed="rId2" cstate="print"/>
          <a:srcRect b="7397"/>
          <a:stretch>
            <a:fillRect/>
          </a:stretch>
        </p:blipFill>
        <p:spPr bwMode="auto">
          <a:xfrm>
            <a:off x="539552" y="620688"/>
            <a:ext cx="8137974" cy="565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asha\Desktop\1 картинки проект колесник\емеля на печ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00" y="0"/>
            <a:ext cx="7978854" cy="5904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83568" y="5949280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i="1" dirty="0" err="1" smtClean="0"/>
              <a:t>В.Коровицын</a:t>
            </a:r>
            <a:r>
              <a:rPr lang="ru-RU" sz="2000" b="1" i="1" dirty="0" smtClean="0"/>
              <a:t>  «ЕМЕЛЯ  НА  ПЕЧКЕ  ЕДЕТ» 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sha\Desktop\1 картинки проект колесник\еме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001000" cy="533400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11560" y="602128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              Исполняет        </a:t>
            </a:r>
            <a:r>
              <a:rPr lang="ru-RU" sz="2000" b="1" dirty="0" err="1" smtClean="0"/>
              <a:t>Фоменкова</a:t>
            </a:r>
            <a:r>
              <a:rPr lang="ru-RU" sz="2000" b="1" dirty="0" smtClean="0"/>
              <a:t>  Лиза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sha\Pictures\Прил.№ 4.2. Презентация-Соврем.композиторы\10.Дюймовочка\010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809999" cy="5112000"/>
          </a:xfrm>
          <a:prstGeom prst="star10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55576" y="580526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«ДЮЙМОВОЧКА»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asha\Pictures\Прил.№ 4.2. Презентация-Соврем.композиторы\10.Дюймовочка\a173s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8000" y="2646000"/>
            <a:ext cx="5616000" cy="42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Masha\Pictures\Прил.№ 4.2. Презентация-Соврем.композиторы\10.Дюймовочка\a170p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00" cy="38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465313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Исполняет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Колюбаева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Вероника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sha\Pictures\Прил.№ 4.2. Презентация-Соврем.композиторы\10.Дюймовочка\010_0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680000" cy="5962155"/>
          </a:xfrm>
          <a:prstGeom prst="round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6" name="Picture 4" descr="C:\Users\Masha\Pictures\Прил.№ 4.2. Презентация-Соврем.композиторы\10.Дюймовочка\010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794999" cy="2484000"/>
          </a:xfrm>
          <a:prstGeom prst="star6">
            <a:avLst/>
          </a:prstGeom>
          <a:noFill/>
        </p:spPr>
      </p:pic>
      <p:pic>
        <p:nvPicPr>
          <p:cNvPr id="8197" name="Picture 5" descr="C:\Users\Masha\Pictures\Прил.№ 4.2. Презентация-Соврем.композиторы\10.Дюймовочка\297_ex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51"/>
            <a:ext cx="4068000" cy="3328359"/>
          </a:xfrm>
          <a:prstGeom prst="star7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616530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Коровицын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«ДЮЙМОВОЧКА»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Masha\Desktop\1 картинки проект колесник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60648"/>
            <a:ext cx="5210272" cy="54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39552" y="587727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     </a:t>
            </a:r>
            <a:r>
              <a:rPr lang="ru-RU" sz="2000" b="1" i="1" dirty="0" err="1" smtClean="0"/>
              <a:t>В.Коровицын</a:t>
            </a:r>
            <a:r>
              <a:rPr lang="ru-RU" sz="2000" b="1" i="1" dirty="0" smtClean="0"/>
              <a:t>    «ЖУТКИЙ  ДЕТЕКТИВ»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asha\Desktop\1 картинки проект колесник\clipart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5868000" cy="5537768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83568" y="5949280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</a:t>
            </a:r>
            <a:r>
              <a:rPr lang="ru-RU" sz="2000" dirty="0" smtClean="0"/>
              <a:t>Исполняет   </a:t>
            </a:r>
            <a:r>
              <a:rPr lang="ru-RU" sz="2000" b="1" dirty="0" smtClean="0"/>
              <a:t>      Попова  Дарья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Masha\Pictures\Прил.№ 4.2. Презентация-Соврем.композиторы\11.Куклы сеньора Карабаса\1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0" y="7"/>
            <a:ext cx="8064000" cy="6007407"/>
          </a:xfrm>
          <a:prstGeom prst="round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39552" y="609329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«КУКЛЫ    СЕНЬОРА    КАРАБАСА»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sha\Pictures\Прил.№ 4.2. Презентация-Соврем.композиторы\11.Куклы сеньора Карабаса\0701151720390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856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Masha\Pictures\Прил.№ 4.2. Презентация-Соврем.композиторы\11.Куклы сеньора Карабаса\0703221221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132856"/>
            <a:ext cx="6096000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851920" y="62068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Исполняют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Кривогузова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Вероника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Секирина Дарья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sha\Pictures\Прил.№ 4.2. Презентация-Соврем.композиторы\11.Куклы сеньора Карабаса\priklyucheniya_burati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789206" cy="31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Masha\Pictures\Прил.№ 4.2. Презентация-Соврем.композиторы\11.Куклы сеньора Карабаса\Пьеро и Мальвина умень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645024"/>
            <a:ext cx="1838325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C:\Users\Masha\Pictures\Прил.№ 4.2. Презентация-Соврем.композиторы\11.Куклы сеньора Карабаса\1272089337_bf658ynqclohir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2656"/>
            <a:ext cx="4488992" cy="29880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51520" y="515719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«КУКЛЫ  СЕНЬОРА   КАРАБАСА»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sha\Pictures\Прил.№ 4.2. Презентация-Соврем.композиторы\1.Ура! Идем в зоопарк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636912"/>
            <a:ext cx="5220000" cy="3915000"/>
          </a:xfrm>
          <a:prstGeom prst="roundRect">
            <a:avLst/>
          </a:prstGeom>
          <a:noFill/>
        </p:spPr>
      </p:pic>
      <p:pic>
        <p:nvPicPr>
          <p:cNvPr id="1026" name="Picture 2" descr="C:\Users\Masha\Pictures\Прил.№ 4.2. Презентация-Соврем.композиторы\1.Ура! Идем в зоопарк\2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950001" cy="3960000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flipH="1">
            <a:off x="611560" y="49411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251520" y="5157192"/>
            <a:ext cx="29116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Исполняет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АРИСТОВ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СВЕТОЗАР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asha\Desktop\1 картинки проект колесник\синеглазк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034240" cy="547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6093296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                  С. </a:t>
            </a:r>
            <a:r>
              <a:rPr lang="ru-RU" sz="2000" b="1" i="1" dirty="0" err="1" smtClean="0"/>
              <a:t>Баневич</a:t>
            </a:r>
            <a:r>
              <a:rPr lang="ru-RU" sz="2000" b="1" i="1" dirty="0" smtClean="0"/>
              <a:t>   «ПЕСНЯ  СИНЕГЛАЗКИ»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asha\Desktop\1 картинки проект колесник\img_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059" y="1196752"/>
            <a:ext cx="4468941" cy="518400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5" name="Picture 3" descr="C:\Users\Masha\Desktop\1 картинки проект колесник\приключения_незнайки_и_его_друзей._танец_незнайки_и_синеглаз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176000" cy="3917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67544" y="530120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Исполняет  </a:t>
            </a:r>
            <a:r>
              <a:rPr lang="ru-RU" sz="2000" b="1" dirty="0" err="1" smtClean="0"/>
              <a:t>Снигур</a:t>
            </a:r>
            <a:r>
              <a:rPr lang="ru-RU" sz="2000" b="1" dirty="0" smtClean="0"/>
              <a:t>  Серафима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sha\Pictures\Прил.№ 4.2. Презентация-Соврем.композиторы\17.Полька Деревянные башмаки-(Финляндия)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000" y="0"/>
            <a:ext cx="7872000" cy="59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11560" y="60212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ПОЛЬКА  «ДЕРЕВЯННЫЕ БАШМАКИ»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ha\Pictures\Прил.№ 4.2. Презентация-Соврем.композиторы\17.Полька Деревянные башмаки-(Финляндия)\polka-d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2700"/>
            <a:ext cx="5334000" cy="68453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Masha\Pictures\Прил.№ 4.2. Презентация-Соврем.композиторы\17.Полька Деревянные башмаки-(Финляндия)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5472000" cy="410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467544" y="5301208"/>
            <a:ext cx="35283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Исполняет  </a:t>
            </a:r>
          </a:p>
          <a:p>
            <a:r>
              <a:rPr lang="ru-RU" dirty="0" smtClean="0"/>
              <a:t>          </a:t>
            </a:r>
            <a:r>
              <a:rPr lang="ru-RU" sz="2000" b="1" dirty="0" err="1" smtClean="0"/>
              <a:t>Плитченкова</a:t>
            </a:r>
            <a:r>
              <a:rPr lang="ru-RU" b="1" dirty="0" smtClean="0"/>
              <a:t>  Виктория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sha\Pictures\Прил.№ 4.2. Презентация-Соврем.композиторы\17.Полька Деревянные башмаки-(Финляндия)\siz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5750" y="1268760"/>
            <a:ext cx="2858250" cy="3996000"/>
          </a:xfrm>
          <a:prstGeom prst="rect">
            <a:avLst/>
          </a:prstGeom>
          <a:noFill/>
        </p:spPr>
      </p:pic>
      <p:pic>
        <p:nvPicPr>
          <p:cNvPr id="7173" name="Picture 5" descr="C:\Users\Masha\Pictures\Прил.№ 4.2. Презентация-Соврем.композиторы\17.Полька Деревянные башмаки-(Финляндия)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957288" cy="446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515719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 </a:t>
            </a:r>
            <a:r>
              <a:rPr lang="ru-RU" sz="2000" b="1" i="1" dirty="0" err="1" smtClean="0"/>
              <a:t>В.Коровицын</a:t>
            </a:r>
            <a:r>
              <a:rPr lang="ru-RU" sz="2000" b="1" i="1" dirty="0" smtClean="0"/>
              <a:t>     ПОЛЬКА </a:t>
            </a:r>
          </a:p>
          <a:p>
            <a:r>
              <a:rPr lang="ru-RU" sz="2000" b="1" i="1" dirty="0" smtClean="0"/>
              <a:t>                               «ДЕРЕВЯННЫЕ БАШМАКИ»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24000" cy="58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6021288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«БАРКАРОЛА»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Masha\Pictures\Прил.№ 4.2. Презентация-Соврем.композиторы\21Баркарола-(Италия)\998923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4932000" cy="37093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66" name="Picture 2" descr="C:\Users\Masha\Pictures\Прил.№ 4.2. Презентация-Соврем.композиторы\21Баркарола-(Италия)\photoreport_252_2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548680"/>
            <a:ext cx="4680000" cy="351357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TextBox 5"/>
          <p:cNvSpPr txBox="1"/>
          <p:nvPr/>
        </p:nvSpPr>
        <p:spPr>
          <a:xfrm>
            <a:off x="4644008" y="494116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Исполняет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Морозова  Алена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sha\Pictures\Прил.№ 4.2. Презентация-Соврем.композиторы\21Баркарола-(Италия)\1st-peter-rom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746408" cy="565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755576" y="573325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«БАРКАРОЛА»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Masha\Pictures\Прил.№ 4.2. Презентация-Соврем.композиторы\19.Домареданс-(Швеция)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620000" cy="571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259632" y="616530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В.Коровицын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«ДОМАРЕДАНС»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asha\Pictures\Прил.№ 4.2. Презентация-Соврем.композиторы\19.Домареданс-(Швеция)\stokgol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548680"/>
            <a:ext cx="5004000" cy="369461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8436" name="Picture 4" descr="C:\Users\Masha\Pictures\Прил.№ 4.2. Презентация-Соврем.композиторы\19.Домареданс-(Швеция)\s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3521"/>
            <a:ext cx="5976000" cy="3864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0" y="908720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Исполняет</a:t>
            </a:r>
          </a:p>
          <a:p>
            <a:pPr algn="ctr"/>
            <a:r>
              <a:rPr lang="ru-RU" dirty="0" smtClean="0"/>
              <a:t>  </a:t>
            </a:r>
            <a:r>
              <a:rPr lang="ru-RU" b="1" dirty="0" err="1" smtClean="0"/>
              <a:t>Кривогузова</a:t>
            </a:r>
            <a:r>
              <a:rPr lang="ru-RU" b="1" dirty="0" smtClean="0"/>
              <a:t>  Вероника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sha\Pictures\Прил.№ 4.2. Презентация-Соврем.композиторы\1.Ура! Идем в зоопарк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79" y="2996952"/>
            <a:ext cx="5453279" cy="3600000"/>
          </a:xfrm>
          <a:prstGeom prst="round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4098" name="Picture 2" descr="C:\Users\Masha\Pictures\Прил.№ 4.2. Презентация-Соврем.композиторы\1.Ура! Идем в зоопарк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5508000" cy="3688701"/>
          </a:xfrm>
          <a:prstGeom prst="round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1026" name="Picture 2" descr="C:\Users\Masha\Pictures\Прил.№ 4.2. Презентация-Соврем.композиторы\1.Ура! Идем в зоопарк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32656"/>
            <a:ext cx="2857500" cy="2667000"/>
          </a:xfrm>
          <a:prstGeom prst="roundRect">
            <a:avLst/>
          </a:prstGeom>
          <a:noFill/>
        </p:spPr>
      </p:pic>
      <p:pic>
        <p:nvPicPr>
          <p:cNvPr id="1028" name="Picture 4" descr="C:\Users\Masha\Pictures\Прил.№ 4.2. Презентация-Соврем.композиторы\1.Ура! Идем в зоопарк\3..jpg"/>
          <p:cNvPicPr>
            <a:picLocks noChangeAspect="1" noChangeArrowheads="1"/>
          </p:cNvPicPr>
          <p:nvPr/>
        </p:nvPicPr>
        <p:blipFill>
          <a:blip r:embed="rId5" cstate="print"/>
          <a:srcRect l="11656"/>
          <a:stretch>
            <a:fillRect/>
          </a:stretch>
        </p:blipFill>
        <p:spPr bwMode="auto">
          <a:xfrm>
            <a:off x="251520" y="4331507"/>
            <a:ext cx="3348000" cy="252649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sha\Pictures\Прил.№ 4.2. Презентация-Соврем.композиторы\19.Домареданс-(Швеция)\sweden_stockho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00" y="260648"/>
            <a:ext cx="8154000" cy="543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27584" y="580526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                         </a:t>
            </a:r>
            <a:r>
              <a:rPr lang="ru-RU" sz="2000" i="1" dirty="0" err="1" smtClean="0"/>
              <a:t>В.Коровицын</a:t>
            </a:r>
            <a:r>
              <a:rPr lang="ru-RU" sz="2000" i="1" dirty="0" smtClean="0"/>
              <a:t>       </a:t>
            </a:r>
            <a:r>
              <a:rPr lang="ru-RU" sz="2000" b="1" i="1" dirty="0" smtClean="0"/>
              <a:t>«ДОМАРЕДАНС»  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asha\Desktop\1 картинки проект колесник\перв.проталин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20001" cy="5629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99592" y="594928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b="1" i="1" dirty="0" err="1" smtClean="0"/>
              <a:t>В.Коровицын</a:t>
            </a:r>
            <a:r>
              <a:rPr lang="ru-RU" b="1" i="1" dirty="0" smtClean="0"/>
              <a:t>   «ПЕРВАЯ  ПРОТАЛИНКА»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asha\Desktop\1 картинки проект колесник\проталинка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00" y="332656"/>
            <a:ext cx="8820000" cy="4883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5517232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 </a:t>
            </a:r>
            <a:r>
              <a:rPr lang="ru-RU" sz="2000" b="1" i="1" dirty="0" err="1" smtClean="0"/>
              <a:t>В.Коровицын</a:t>
            </a:r>
            <a:r>
              <a:rPr lang="ru-RU" sz="2000" b="1" i="1" dirty="0" smtClean="0"/>
              <a:t>    «ПЕРВАЯ   ПРОТАЛИНКА»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sha\Pictures\Прил.№ 4.2. Презентация-Соврем.композиторы\23.Прогулка по Парижу-(Франция)\E`yfeleva-bashn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16214" cy="54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5949280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/>
              <a:t>В.Коровицын</a:t>
            </a:r>
            <a:r>
              <a:rPr lang="ru-RU" sz="2000" b="1" i="1" dirty="0" smtClean="0"/>
              <a:t>           «ПРОГУЛКА ПО ПАРИЖУ»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Masha\Pictures\Прил.№ 4.2. Презентация-Соврем.композиторы\23.Прогулка по Парижу-(Франция)\arc-de-triomphe-in-paris-f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2457450"/>
            <a:ext cx="6667500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Masha\Pictures\Прил.№ 4.2. Презентация-Соврем.композиторы\23.Прогулка по Парижу-(Франция)\e36cba5f81c82523f1720959aae4ba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423999" cy="40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asha\Pictures\Прил.№ 4.2. Презентация-Соврем.композиторы\23.Прогулка по Парижу-(Франция)\cha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43608" y="5877272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Исполняет      </a:t>
            </a:r>
            <a:r>
              <a:rPr lang="ru-RU" sz="2000" b="1" dirty="0" smtClean="0"/>
              <a:t>Прокофьева  Татьяна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asha\Pictures\Прил.№ 4.2. Презентация-Соврем.композиторы\23.Прогулка по Парижу-(Франция)\france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6984000" cy="5237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4" name="Picture 4" descr="C:\Users\Masha\Pictures\Прил.№ 4.2. Презентация-Соврем.композиторы\23.Прогулка по Парижу-(Франция)\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000" y="260648"/>
            <a:ext cx="4176000" cy="348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899592" y="609329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 smtClean="0"/>
              <a:t>В.Коровицын</a:t>
            </a:r>
            <a:r>
              <a:rPr lang="ru-RU" sz="2000" i="1" dirty="0" smtClean="0"/>
              <a:t>   </a:t>
            </a:r>
            <a:r>
              <a:rPr lang="ru-RU" sz="2000" b="1" i="1" dirty="0" smtClean="0"/>
              <a:t>«ПРОГУЛКА ПО ПАРИЖУ»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asha\Desktop\1 картинки проект колесник\солныш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233999"/>
            <a:ext cx="7092000" cy="7091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3528" y="594928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«СОЛНЫШКО     ПРОСНЕТСЯ»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asha\Desktop\1 картинки проект колесник\солнышко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00000" cy="5854451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C:\Users\Masha\Desktop\1 картинки проект колесник\солнышко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8051033" cy="53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043608" y="580526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«СОЛНЫШКО  ПРОСНЕТСЯ»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sha\Pictures\Прил.№ 4.2. Презентация-Соврем.композиторы\3.Мне очень нравится жираф\4.jpg"/>
          <p:cNvPicPr>
            <a:picLocks noChangeAspect="1" noChangeArrowheads="1"/>
          </p:cNvPicPr>
          <p:nvPr/>
        </p:nvPicPr>
        <p:blipFill>
          <a:blip r:embed="rId2" cstate="print"/>
          <a:srcRect t="4161"/>
          <a:stretch>
            <a:fillRect/>
          </a:stretch>
        </p:blipFill>
        <p:spPr bwMode="auto">
          <a:xfrm>
            <a:off x="467544" y="0"/>
            <a:ext cx="8071756" cy="600335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683568" y="616530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Ж.Металлиди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«УРА! ИДЕМ  В  ЗООПАРК»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sha\Pictures\Прил.№ 4.2. Презентация-Соврем.композиторы\14.Снежинки над Львиным мостиком\232837_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00" y="15"/>
            <a:ext cx="7812000" cy="605450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827584" y="61653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    </a:t>
            </a:r>
            <a:r>
              <a:rPr lang="ru-RU" sz="2000" i="1" dirty="0" err="1" smtClean="0"/>
              <a:t>С.Баневич</a:t>
            </a:r>
            <a:r>
              <a:rPr lang="ru-RU" sz="2000" i="1" dirty="0" smtClean="0"/>
              <a:t>    </a:t>
            </a:r>
            <a:r>
              <a:rPr lang="ru-RU" sz="2000" b="1" i="1" dirty="0" smtClean="0"/>
              <a:t>«СНЕЖИНКИ  НАД  ЛЬВИНЫМ  МОСТИКОМ»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sha\Pictures\Прил.№ 4.2. Презентация-Соврем.композиторы\14.Снежинки над Львиным мостиком\7f95fb1b4984.jpg"/>
          <p:cNvPicPr>
            <a:picLocks noChangeAspect="1" noChangeArrowheads="1"/>
          </p:cNvPicPr>
          <p:nvPr/>
        </p:nvPicPr>
        <p:blipFill>
          <a:blip r:embed="rId2" cstate="print"/>
          <a:srcRect l="1728" t="4982" r="47297" b="5346"/>
          <a:stretch>
            <a:fillRect/>
          </a:stretch>
        </p:blipFill>
        <p:spPr bwMode="auto">
          <a:xfrm>
            <a:off x="539552" y="332656"/>
            <a:ext cx="424847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Masha\Pictures\Прил.№ 4.2. Презентация-Соврем.композиторы\14.Снежинки над Львиным мостиком\7f95fb1b4984.jpg"/>
          <p:cNvPicPr>
            <a:picLocks noChangeAspect="1" noChangeArrowheads="1"/>
          </p:cNvPicPr>
          <p:nvPr/>
        </p:nvPicPr>
        <p:blipFill>
          <a:blip r:embed="rId2" cstate="print"/>
          <a:srcRect l="55295" t="4508" r="2369" b="5819"/>
          <a:stretch>
            <a:fillRect/>
          </a:stretch>
        </p:blipFill>
        <p:spPr bwMode="auto">
          <a:xfrm>
            <a:off x="5148064" y="332656"/>
            <a:ext cx="352839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11560" y="587727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                    Исполняет   </a:t>
            </a:r>
            <a:r>
              <a:rPr lang="ru-RU" sz="2000" b="1" dirty="0" err="1" smtClean="0"/>
              <a:t>Кривогузова</a:t>
            </a:r>
            <a:r>
              <a:rPr lang="ru-RU" sz="2000" b="1" dirty="0" smtClean="0"/>
              <a:t>   Вероника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sha\Pictures\Прил.№ 4.2. Презентация-Соврем.композиторы\14.Снежинки над Львиным мостиком\Le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00" y="908720"/>
            <a:ext cx="8892000" cy="430688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11560" y="566124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</a:t>
            </a:r>
            <a:r>
              <a:rPr lang="ru-RU" i="1" dirty="0" err="1" smtClean="0"/>
              <a:t>С.Баневич</a:t>
            </a:r>
            <a:r>
              <a:rPr lang="ru-RU" i="1" dirty="0" smtClean="0"/>
              <a:t>  </a:t>
            </a:r>
            <a:r>
              <a:rPr lang="ru-RU" b="1" i="1" dirty="0" smtClean="0"/>
              <a:t>«СНЕЖИНКИ  НАД  ЛЬВИНЫМ  МОСТИКОМ»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Masha\Desktop\1 картинки проект колесник\белые но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728000" cy="57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   «БЕЛЫЕ  НОЧИ»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Masha\Desktop\1 картинки проект колесник\белые ночи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2179" cy="62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Masha\Desktop\1 картинки проект колесник\белые ночи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00" y="0"/>
            <a:ext cx="8748000" cy="5817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6093296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</a:t>
            </a:r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     «БЕЛЫЕ  НОЧИ»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Masha\Desktop\1 картинки проект колесник\мистер тве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531200" cy="56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19672" y="6237312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/>
              <a:t>С.Баневич</a:t>
            </a:r>
            <a:r>
              <a:rPr lang="ru-RU" sz="2000" b="1" i="1" dirty="0" smtClean="0"/>
              <a:t>   «МИСТЕР  ТВЕН»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Masha\Desktop\1 картинки проект колесник\мистер твен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000" y="332656"/>
            <a:ext cx="8460000" cy="56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609329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Исполняют       </a:t>
            </a:r>
            <a:r>
              <a:rPr lang="ru-RU" sz="2000" b="1" dirty="0" err="1" smtClean="0"/>
              <a:t>Салакина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Элина</a:t>
            </a:r>
            <a:r>
              <a:rPr lang="ru-RU" sz="2000" b="1" dirty="0" smtClean="0"/>
              <a:t>    и    Кривошеев  Никита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Masha\Desktop\1 картинки проект колесник\мистер твен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272808" cy="6785455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43508" y="-751237"/>
            <a:ext cx="8856985" cy="891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ea typeface="Calibri" pitchFamily="34" charset="0"/>
                <a:cs typeface="Times New Roman" pitchFamily="18" charset="0"/>
              </a:rPr>
              <a:t>   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МУЗЫКАЛЬНЫЙ ПРОЕКТ                                                   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«СОВРЕМЕННЫЕ КОМПОЗИТОРЫ – ДЕТЯМ»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i="1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концерт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подготовили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         </a:t>
            </a:r>
            <a:r>
              <a:rPr lang="ru-RU" sz="1600" b="1" i="1" dirty="0" smtClean="0">
                <a:ea typeface="Calibri" pitchFamily="34" charset="0"/>
                <a:cs typeface="Times New Roman" pitchFamily="18" charset="0"/>
              </a:rPr>
              <a:t>Колесник В.Н.                                         </a:t>
            </a:r>
            <a:r>
              <a:rPr lang="ru-RU" sz="1600" b="1" i="1" dirty="0" err="1" smtClean="0">
                <a:ea typeface="Calibri" pitchFamily="34" charset="0"/>
                <a:cs typeface="Times New Roman" pitchFamily="18" charset="0"/>
              </a:rPr>
              <a:t>Конради</a:t>
            </a:r>
            <a:r>
              <a:rPr lang="ru-RU" sz="1600" b="1" i="1" dirty="0" smtClean="0">
                <a:ea typeface="Calibri" pitchFamily="34" charset="0"/>
                <a:cs typeface="Times New Roman" pitchFamily="18" charset="0"/>
              </a:rPr>
              <a:t> Л.Э.                                    </a:t>
            </a:r>
            <a:r>
              <a:rPr lang="ru-RU" sz="1600" b="1" i="1" dirty="0" err="1" smtClean="0">
                <a:ea typeface="Calibri" pitchFamily="34" charset="0"/>
                <a:cs typeface="Times New Roman" pitchFamily="18" charset="0"/>
              </a:rPr>
              <a:t>Беганский</a:t>
            </a:r>
            <a:r>
              <a:rPr lang="ru-RU" sz="1600" b="1" i="1" dirty="0" smtClean="0">
                <a:ea typeface="Calibri" pitchFamily="34" charset="0"/>
                <a:cs typeface="Times New Roman" pitchFamily="18" charset="0"/>
              </a:rPr>
              <a:t> А.М.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i="1" dirty="0" smtClean="0">
                <a:ea typeface="Calibri" pitchFamily="34" charset="0"/>
                <a:cs typeface="Times New Roman" pitchFamily="18" charset="0"/>
              </a:rPr>
              <a:t>преподаватель  фортепиано</a:t>
            </a:r>
            <a:r>
              <a:rPr lang="ru-RU" sz="1600" b="1" i="1" dirty="0" smtClean="0">
                <a:ea typeface="Calibri" pitchFamily="34" charset="0"/>
                <a:cs typeface="Times New Roman" pitchFamily="18" charset="0"/>
              </a:rPr>
              <a:t>               </a:t>
            </a:r>
            <a:r>
              <a:rPr lang="ru-RU" sz="1600" i="1" dirty="0" smtClean="0">
                <a:ea typeface="Calibri" pitchFamily="34" charset="0"/>
                <a:cs typeface="Times New Roman" pitchFamily="18" charset="0"/>
              </a:rPr>
              <a:t>преподаватель  фортепиано</a:t>
            </a:r>
            <a:r>
              <a:rPr lang="ru-RU" sz="16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ea typeface="Calibri" pitchFamily="34" charset="0"/>
                <a:cs typeface="Times New Roman" pitchFamily="18" charset="0"/>
              </a:rPr>
              <a:t>             </a:t>
            </a:r>
            <a:r>
              <a:rPr lang="ru-RU" sz="1600" i="1" dirty="0" smtClean="0">
                <a:ea typeface="Calibri" pitchFamily="34" charset="0"/>
                <a:cs typeface="Times New Roman" pitchFamily="18" charset="0"/>
              </a:rPr>
              <a:t>преподаватель вокала    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i="1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          и концертмейстер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i="1" dirty="0" smtClean="0">
                <a:ea typeface="Calibri" pitchFamily="34" charset="0"/>
                <a:cs typeface="Times New Roman" pitchFamily="18" charset="0"/>
              </a:rPr>
              <a:t> и    </a:t>
            </a:r>
            <a:r>
              <a:rPr lang="ru-RU" sz="1600" b="1" i="1" dirty="0" smtClean="0">
                <a:ea typeface="Calibri" pitchFamily="34" charset="0"/>
                <a:cs typeface="Times New Roman" pitchFamily="18" charset="0"/>
              </a:rPr>
              <a:t>у ч а </a:t>
            </a:r>
            <a:r>
              <a:rPr lang="ru-RU" sz="1600" b="1" i="1" dirty="0" err="1" smtClean="0">
                <a:ea typeface="Calibri" pitchFamily="34" charset="0"/>
                <a:cs typeface="Times New Roman" pitchFamily="18" charset="0"/>
              </a:rPr>
              <a:t>щ</a:t>
            </a:r>
            <a:r>
              <a:rPr lang="ru-RU" sz="1600" b="1" i="1" dirty="0" smtClean="0">
                <a:ea typeface="Calibri" pitchFamily="34" charset="0"/>
                <a:cs typeface="Times New Roman" pitchFamily="18" charset="0"/>
              </a:rPr>
              <a:t> и е с я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Арутюнян Мария 2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Аристов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Светозар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2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   Зубова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Божена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1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Плитченкова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Виктория 2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кл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              Попова   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Дарья     2 </a:t>
            </a:r>
            <a:r>
              <a:rPr kumimoji="0" lang="ru-RU" sz="16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кл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                      Рябов Никита     1 </a:t>
            </a:r>
            <a:r>
              <a:rPr kumimoji="0" lang="ru-RU" sz="16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кл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Фоменкова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Лиза  3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     Кулагина  Виктория 2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Вадалова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Эмили  2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Секирина  Дарья 6 </a:t>
            </a:r>
            <a:r>
              <a:rPr kumimoji="0" lang="ru-RU" sz="16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кл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                        Знаменская Кристина 2 </a:t>
            </a:r>
            <a:r>
              <a:rPr kumimoji="0" lang="ru-RU" sz="16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кл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                Селезнева Мария  2 </a:t>
            </a:r>
            <a:r>
              <a:rPr kumimoji="0" lang="ru-RU" sz="16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кл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Сазонова  Лиза    6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   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Колюбаева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Вероника  2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Снигур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Серафима 4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Коптяев Марк      6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   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Щемелев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Владислав   2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             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Салакина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Элина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   3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Морозова Алена  6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         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Кривогузова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Вероника 6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              Кривошеев  Никита 5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 Прокофьева Татьяна  </a:t>
            </a:r>
            <a:r>
              <a:rPr lang="ru-RU" sz="1600" dirty="0" err="1" smtClean="0">
                <a:ea typeface="Calibri" pitchFamily="34" charset="0"/>
                <a:cs typeface="Times New Roman" pitchFamily="18" charset="0"/>
              </a:rPr>
              <a:t>вып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 декабря 2017 год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6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6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sha\Pictures\Прил.№ 4.2. Презентация-Соврем.композиторы\2.Прокати, лошадка нас\1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76672"/>
            <a:ext cx="6705885" cy="615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491880" y="908720"/>
            <a:ext cx="4032448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Исполняют        </a:t>
            </a:r>
            <a:r>
              <a:rPr lang="ru-RU" sz="1600" b="1" dirty="0" smtClean="0"/>
              <a:t>Кулагина Виктория, </a:t>
            </a:r>
          </a:p>
          <a:p>
            <a:r>
              <a:rPr lang="ru-RU" sz="1600" b="1" dirty="0" smtClean="0"/>
              <a:t>                                            Попова  Дарья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07904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48264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6206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,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sha\Pictures\Прил.№ 4.2. Презентация-Соврем.композиторы\5.Павлиный хвост\Pavo_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774000"/>
            <a:ext cx="9126000" cy="6084000"/>
          </a:xfrm>
          <a:prstGeom prst="rect">
            <a:avLst/>
          </a:prstGeom>
        </p:spPr>
      </p:pic>
      <p:pic>
        <p:nvPicPr>
          <p:cNvPr id="1026" name="Picture 2" descr="C:\Users\Masha\Pictures\Прил.№ 4.2. Презентация-Соврем.композиторы\1.Ура! Идем в зоопарк\10.jpg"/>
          <p:cNvPicPr>
            <a:picLocks noChangeAspect="1" noChangeArrowheads="1"/>
          </p:cNvPicPr>
          <p:nvPr/>
        </p:nvPicPr>
        <p:blipFill>
          <a:blip r:embed="rId3" cstate="print"/>
          <a:srcRect b="31768"/>
          <a:stretch>
            <a:fillRect/>
          </a:stretch>
        </p:blipFill>
        <p:spPr bwMode="auto">
          <a:xfrm rot="-840000">
            <a:off x="7484577" y="-218"/>
            <a:ext cx="1618521" cy="165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Masha\Pictures\Прил.№ 4.2. Презентация-Соврем.композиторы\1.Ура! Идем в зоопарк\8.jpg"/>
          <p:cNvPicPr>
            <a:picLocks noChangeAspect="1" noChangeArrowheads="1"/>
          </p:cNvPicPr>
          <p:nvPr/>
        </p:nvPicPr>
        <p:blipFill>
          <a:blip r:embed="rId4" cstate="print"/>
          <a:srcRect l="33263" t="18145" r="32462" b="33322"/>
          <a:stretch>
            <a:fillRect/>
          </a:stretch>
        </p:blipFill>
        <p:spPr bwMode="auto">
          <a:xfrm>
            <a:off x="0" y="2060848"/>
            <a:ext cx="1129973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763688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МУЗЫКАЛЬНЫЙ  ПРОЕКТ</a:t>
            </a:r>
            <a:endParaRPr lang="ru-RU" dirty="0"/>
          </a:p>
        </p:txBody>
      </p:sp>
      <p:pic>
        <p:nvPicPr>
          <p:cNvPr id="1029" name="Picture 5" descr="C:\Users\Masha\Pictures\Прил.№ 4.2. Презентация-Соврем.композиторы\12.Солнышко садится\4274.jpg"/>
          <p:cNvPicPr>
            <a:picLocks noChangeAspect="1" noChangeArrowheads="1"/>
          </p:cNvPicPr>
          <p:nvPr/>
        </p:nvPicPr>
        <p:blipFill>
          <a:blip r:embed="rId5" cstate="print">
            <a:lum bright="30000" contrast="40000"/>
          </a:blip>
          <a:srcRect t="65696"/>
          <a:stretch>
            <a:fillRect/>
          </a:stretch>
        </p:blipFill>
        <p:spPr bwMode="auto">
          <a:xfrm>
            <a:off x="1619672" y="0"/>
            <a:ext cx="5715000" cy="1300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Masha\Pictures\Прил.№ 4.2. Презентация-Соврем.композиторы\4.Поющий бегемот\11.jpg"/>
          <p:cNvPicPr>
            <a:picLocks noChangeAspect="1" noChangeArrowheads="1"/>
          </p:cNvPicPr>
          <p:nvPr/>
        </p:nvPicPr>
        <p:blipFill>
          <a:blip r:embed="rId6" cstate="print"/>
          <a:srcRect l="49402" t="6414" r="7375" b="49633"/>
          <a:stretch>
            <a:fillRect/>
          </a:stretch>
        </p:blipFill>
        <p:spPr bwMode="auto">
          <a:xfrm>
            <a:off x="7596000" y="1988840"/>
            <a:ext cx="1548000" cy="1015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95536" y="5085185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323527" y="6165304"/>
            <a:ext cx="7992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.  </a:t>
            </a:r>
            <a:endParaRPr lang="ru-RU" sz="1400" b="1" dirty="0"/>
          </a:p>
        </p:txBody>
      </p:sp>
      <p:pic>
        <p:nvPicPr>
          <p:cNvPr id="2" name="Picture 2" descr="C:\Users\Masha\Pictures\Прил.№ 4.2. Презентация-Соврем.композиторы\2.Прокати, лошадка нас\6.jpg"/>
          <p:cNvPicPr>
            <a:picLocks noChangeAspect="1" noChangeArrowheads="1"/>
          </p:cNvPicPr>
          <p:nvPr/>
        </p:nvPicPr>
        <p:blipFill>
          <a:blip r:embed="rId7" cstate="print"/>
          <a:srcRect l="10989" t="-9591" r="39528" b="48645"/>
          <a:stretch>
            <a:fillRect/>
          </a:stretch>
        </p:blipFill>
        <p:spPr bwMode="auto">
          <a:xfrm>
            <a:off x="0" y="3573015"/>
            <a:ext cx="985640" cy="104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Masha\Pictures\Прил.№ 4.2. Презентация-Соврем.композиторы\7.Гордый лебедь\265px-CygneVai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03425" y="3861048"/>
            <a:ext cx="1240575" cy="82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Masha\Pictures\Прил.№ 4.2. Презентация-Соврем.композиторы\9.Вальс Золушки\1260138857_zolushka.jpg"/>
          <p:cNvPicPr>
            <a:picLocks noChangeAspect="1" noChangeArrowheads="1"/>
          </p:cNvPicPr>
          <p:nvPr/>
        </p:nvPicPr>
        <p:blipFill>
          <a:blip r:embed="rId9" cstate="print"/>
          <a:srcRect l="12629" t="-9862" r="41149" b="18101"/>
          <a:stretch>
            <a:fillRect/>
          </a:stretch>
        </p:blipFill>
        <p:spPr bwMode="auto">
          <a:xfrm>
            <a:off x="251520" y="4869160"/>
            <a:ext cx="756000" cy="1125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Masha\Pictures\Прил.№ 4.2. Презентация-Соврем.композиторы\10.Дюймовочка\010_01.jpg"/>
          <p:cNvPicPr>
            <a:picLocks noChangeAspect="1" noChangeArrowheads="1"/>
          </p:cNvPicPr>
          <p:nvPr/>
        </p:nvPicPr>
        <p:blipFill>
          <a:blip r:embed="rId10" cstate="print"/>
          <a:srcRect l="13622" r="15051" b="13663"/>
          <a:stretch>
            <a:fillRect/>
          </a:stretch>
        </p:blipFill>
        <p:spPr bwMode="auto">
          <a:xfrm>
            <a:off x="7962617" y="5157192"/>
            <a:ext cx="1181383" cy="93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Masha\Pictures\Прил.№ 4.2. Презентация-Соврем.композиторы\3.Мне очень нравится жираф\4.jpg"/>
          <p:cNvPicPr>
            <a:picLocks noChangeAspect="1" noChangeArrowheads="1"/>
          </p:cNvPicPr>
          <p:nvPr/>
        </p:nvPicPr>
        <p:blipFill>
          <a:blip r:embed="rId11" cstate="print"/>
          <a:srcRect l="26498" t="5340" r="16078" b="-807"/>
          <a:stretch>
            <a:fillRect/>
          </a:stretch>
        </p:blipFill>
        <p:spPr bwMode="auto">
          <a:xfrm rot="720000">
            <a:off x="-153132" y="-33264"/>
            <a:ext cx="1777317" cy="21297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Masha\Pictures\Прил.№ 4.2. Презентация-Соврем.композиторы\13.Мои любимые цветы- незабудки\226.jpg"/>
          <p:cNvPicPr>
            <a:picLocks noChangeAspect="1" noChangeArrowheads="1"/>
          </p:cNvPicPr>
          <p:nvPr/>
        </p:nvPicPr>
        <p:blipFill>
          <a:blip r:embed="rId12" cstate="print"/>
          <a:srcRect l="33639" t="36369" r="27411" b="8024"/>
          <a:stretch>
            <a:fillRect/>
          </a:stretch>
        </p:blipFill>
        <p:spPr bwMode="auto">
          <a:xfrm>
            <a:off x="7020272" y="836712"/>
            <a:ext cx="490289" cy="4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Masha\Pictures\Прил.№ 4.2. Презентация-Соврем.композиторы\13.Мои любимые цветы- незабудки\5a73f5b0944f63106dc5723f201e3013.jpg.jpg"/>
          <p:cNvPicPr>
            <a:picLocks noChangeAspect="1" noChangeArrowheads="1"/>
          </p:cNvPicPr>
          <p:nvPr/>
        </p:nvPicPr>
        <p:blipFill>
          <a:blip r:embed="rId13" cstate="print">
            <a:lum bright="20000"/>
          </a:blip>
          <a:srcRect l="14185" t="27865" r="38182" b="41484"/>
          <a:stretch>
            <a:fillRect/>
          </a:stretch>
        </p:blipFill>
        <p:spPr bwMode="auto">
          <a:xfrm>
            <a:off x="1403648" y="908720"/>
            <a:ext cx="1008112" cy="432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Masha\Pictures\Прил.№ 4.2. Презентация-Соврем.композиторы\13.Мои любимые цветы- незабудки\226.jpg"/>
          <p:cNvPicPr>
            <a:picLocks noChangeAspect="1" noChangeArrowheads="1"/>
          </p:cNvPicPr>
          <p:nvPr/>
        </p:nvPicPr>
        <p:blipFill>
          <a:blip r:embed="rId14" cstate="print"/>
          <a:srcRect l="33516" t="32138" r="28419" b="8283"/>
          <a:stretch>
            <a:fillRect/>
          </a:stretch>
        </p:blipFill>
        <p:spPr bwMode="auto">
          <a:xfrm>
            <a:off x="1475656" y="692696"/>
            <a:ext cx="576000" cy="602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971600" y="1268760"/>
            <a:ext cx="7128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Спасибо!</a:t>
            </a:r>
          </a:p>
          <a:p>
            <a:pPr algn="ctr"/>
            <a:endParaRPr lang="ru-RU" sz="6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 До новых встреч!</a:t>
            </a:r>
            <a:endParaRPr lang="ru-RU" sz="6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sha\Pictures\Прил.№ 4.2. Презентация-Соврем.композиторы\2.Прокати, лошадка нас\4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7"/>
            <a:ext cx="5257518" cy="44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Masha\Pictures\Прил.№ 4.2. Презентация-Соврем.композиторы\2.Прокати, лошадка нас\2.jpg"/>
          <p:cNvPicPr>
            <a:picLocks noChangeAspect="1" noChangeArrowheads="1"/>
          </p:cNvPicPr>
          <p:nvPr/>
        </p:nvPicPr>
        <p:blipFill>
          <a:blip r:embed="rId3" cstate="print"/>
          <a:srcRect b="14568"/>
          <a:stretch>
            <a:fillRect/>
          </a:stretch>
        </p:blipFill>
        <p:spPr bwMode="auto">
          <a:xfrm>
            <a:off x="3923928" y="3068960"/>
            <a:ext cx="4888156" cy="3475384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508518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Исполняют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Попова Дарья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Кулагина Виктория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sha\Pictures\Прил.№ 4.2. Презентация-Соврем.композиторы\4.Поющий бегемот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816" y="692696"/>
            <a:ext cx="8652368" cy="5760000"/>
          </a:xfrm>
          <a:prstGeom prst="round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491880" y="1124744"/>
            <a:ext cx="4392488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Исполняет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Кулагина  Виктория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2488</TotalTime>
  <Words>358</Words>
  <Application>Microsoft Office PowerPoint</Application>
  <PresentationFormat>Экран (4:3)</PresentationFormat>
  <Paragraphs>107</Paragraphs>
  <Slides>70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2" baseType="lpstr">
      <vt:lpstr>Тема Office</vt:lpstr>
      <vt:lpstr>Презентация</vt:lpstr>
      <vt:lpstr>Слайд 1</vt:lpstr>
      <vt:lpstr>«Cовременные композиторы – детям»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Ludmila</dc:creator>
  <cp:lastModifiedBy>Masha</cp:lastModifiedBy>
  <cp:revision>338</cp:revision>
  <dcterms:created xsi:type="dcterms:W3CDTF">2017-02-20T19:58:40Z</dcterms:created>
  <dcterms:modified xsi:type="dcterms:W3CDTF">2018-01-29T12:47:07Z</dcterms:modified>
</cp:coreProperties>
</file>