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9" r:id="rId2"/>
    <p:sldId id="256" r:id="rId3"/>
    <p:sldId id="284" r:id="rId4"/>
    <p:sldId id="269" r:id="rId5"/>
    <p:sldId id="285" r:id="rId6"/>
    <p:sldId id="268" r:id="rId7"/>
    <p:sldId id="294" r:id="rId8"/>
    <p:sldId id="275" r:id="rId9"/>
    <p:sldId id="287" r:id="rId10"/>
    <p:sldId id="274" r:id="rId11"/>
    <p:sldId id="272" r:id="rId12"/>
    <p:sldId id="288" r:id="rId13"/>
    <p:sldId id="276" r:id="rId14"/>
    <p:sldId id="289" r:id="rId15"/>
    <p:sldId id="290" r:id="rId16"/>
    <p:sldId id="291" r:id="rId17"/>
    <p:sldId id="295" r:id="rId18"/>
    <p:sldId id="278" r:id="rId19"/>
    <p:sldId id="280" r:id="rId20"/>
    <p:sldId id="270" r:id="rId21"/>
    <p:sldId id="297" r:id="rId22"/>
    <p:sldId id="286" r:id="rId23"/>
    <p:sldId id="29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5" autoAdjust="0"/>
    <p:restoredTop sz="94660"/>
  </p:normalViewPr>
  <p:slideViewPr>
    <p:cSldViewPr>
      <p:cViewPr varScale="1">
        <p:scale>
          <a:sx n="69" d="100"/>
          <a:sy n="69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CC0B5-3287-4F1F-B23E-43A3122CFCE6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FBA70-46A5-44ED-B3DA-0FB6244393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363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FBA70-46A5-44ED-B3DA-0FB62443932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05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FBA70-46A5-44ED-B3DA-0FB62443932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653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FBA70-46A5-44ED-B3DA-0FB62443932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589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FBA70-46A5-44ED-B3DA-0FB62443932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66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19E4-C257-4E30-B514-8D5C4695F74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91B7-97C9-45FD-B6E2-D83FB6C7E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824197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19E4-C257-4E30-B514-8D5C4695F74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91B7-97C9-45FD-B6E2-D83FB6C7E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87336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19E4-C257-4E30-B514-8D5C4695F74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91B7-97C9-45FD-B6E2-D83FB6C7E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945007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19E4-C257-4E30-B514-8D5C4695F74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91B7-97C9-45FD-B6E2-D83FB6C7E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70491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19E4-C257-4E30-B514-8D5C4695F74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91B7-97C9-45FD-B6E2-D83FB6C7E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17676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19E4-C257-4E30-B514-8D5C4695F74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91B7-97C9-45FD-B6E2-D83FB6C7E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62175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19E4-C257-4E30-B514-8D5C4695F74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91B7-97C9-45FD-B6E2-D83FB6C7E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455767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19E4-C257-4E30-B514-8D5C4695F74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91B7-97C9-45FD-B6E2-D83FB6C7E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59628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19E4-C257-4E30-B514-8D5C4695F74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91B7-97C9-45FD-B6E2-D83FB6C7E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91025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19E4-C257-4E30-B514-8D5C4695F74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91B7-97C9-45FD-B6E2-D83FB6C7E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465713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19E4-C257-4E30-B514-8D5C4695F74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91B7-97C9-45FD-B6E2-D83FB6C7E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125747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D19E4-C257-4E30-B514-8D5C4695F74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C91B7-97C9-45FD-B6E2-D83FB6C7E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95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3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12" Type="http://schemas.openxmlformats.org/officeDocument/2006/relationships/image" Target="../media/image10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5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9.jpe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tvoyrebenok.ru/images/presentation/color/b/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93"/>
          <a:stretch/>
        </p:blipFill>
        <p:spPr bwMode="auto">
          <a:xfrm rot="10800000"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8662" y="357166"/>
            <a:ext cx="70009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муниципальное дошкольное образовательное учреждение                                «Центр развития ребенка №5 </a:t>
            </a:r>
          </a:p>
          <a:p>
            <a:pPr algn="ctr"/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</a:rPr>
              <a:t>Тракторозаводского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 района Волгограда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2643182"/>
            <a:ext cx="64700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                               </a:t>
            </a:r>
          </a:p>
          <a:p>
            <a:endParaRPr lang="ru-RU" sz="2400" b="1" dirty="0" smtClean="0"/>
          </a:p>
          <a:p>
            <a:r>
              <a:rPr lang="ru-RU" sz="2400" b="1" dirty="0" smtClean="0">
                <a:latin typeface="Comic Sans MS" pitchFamily="66" charset="0"/>
              </a:rPr>
              <a:t> «Лучшая </a:t>
            </a:r>
            <a:r>
              <a:rPr lang="ru-RU" sz="2400" b="1" dirty="0" err="1" smtClean="0">
                <a:latin typeface="Comic Sans MS" pitchFamily="66" charset="0"/>
              </a:rPr>
              <a:t>здоровьесберегающая</a:t>
            </a:r>
            <a:r>
              <a:rPr lang="ru-RU" sz="2400" b="1" dirty="0" smtClean="0">
                <a:latin typeface="Comic Sans MS" pitchFamily="66" charset="0"/>
              </a:rPr>
              <a:t> группа»</a:t>
            </a:r>
          </a:p>
          <a:p>
            <a:endParaRPr lang="ru-RU" dirty="0"/>
          </a:p>
        </p:txBody>
      </p:sp>
      <p:pic>
        <p:nvPicPr>
          <p:cNvPr id="6" name="Picture 10" descr="&amp;dcy;&amp;iecy;&amp;t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22"/>
            <a:ext cx="7929618" cy="3973320"/>
          </a:xfrm>
          <a:prstGeom prst="rect">
            <a:avLst/>
          </a:prstGeom>
          <a:noFill/>
          <a:effectLst>
            <a:glow rad="127000">
              <a:schemeClr val="tx2">
                <a:lumMod val="40000"/>
                <a:lumOff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57620" y="392906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72264" y="5500702"/>
            <a:ext cx="2146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Подготовили: Обухова Е.В.</a:t>
            </a:r>
          </a:p>
          <a:p>
            <a:r>
              <a:rPr lang="ru-RU" sz="1200" dirty="0" smtClean="0"/>
              <a:t>                    Сорокина Т.К.</a:t>
            </a:r>
          </a:p>
          <a:p>
            <a:r>
              <a:rPr lang="ru-RU" sz="1200" dirty="0" smtClean="0"/>
              <a:t>                    Славолюбова М.А.</a:t>
            </a:r>
            <a:endParaRPr lang="ru-RU" sz="1200" dirty="0"/>
          </a:p>
        </p:txBody>
      </p:sp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tvoyrebenok.ru/images/presentation/color/b/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93"/>
          <a:stretch/>
        </p:blipFill>
        <p:spPr bwMode="auto">
          <a:xfrm rot="10800000"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131839" y="356202"/>
            <a:ext cx="2376265" cy="67274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16113" y="400186"/>
            <a:ext cx="1856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latin typeface="Comic Sans MS" panose="030F0702030302020204" pitchFamily="66" charset="0"/>
              </a:rPr>
              <a:t>Мобили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7681" y="1080500"/>
            <a:ext cx="438895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Мы </a:t>
            </a:r>
            <a:r>
              <a:rPr lang="ru-RU" sz="2800" b="1" dirty="0" err="1" smtClean="0"/>
              <a:t>мобили</a:t>
            </a:r>
            <a:r>
              <a:rPr lang="ru-RU" sz="2800" b="1" dirty="0" smtClean="0"/>
              <a:t> рисовали,</a:t>
            </a:r>
          </a:p>
          <a:p>
            <a:r>
              <a:rPr lang="ru-RU" sz="2800" b="1" dirty="0" smtClean="0"/>
              <a:t>К потолку их закрепляли.</a:t>
            </a:r>
            <a:br>
              <a:rPr lang="ru-RU" sz="2800" b="1" dirty="0" smtClean="0"/>
            </a:br>
            <a:r>
              <a:rPr lang="ru-RU" sz="2800" b="1" dirty="0" smtClean="0"/>
              <a:t>Чтобы глазкам отдых дать,</a:t>
            </a:r>
          </a:p>
          <a:p>
            <a:r>
              <a:rPr lang="ru-RU" sz="2800" b="1" dirty="0" smtClean="0"/>
              <a:t>Посмотреть и посчитать.</a:t>
            </a:r>
          </a:p>
          <a:p>
            <a:endParaRPr lang="ru-RU" dirty="0"/>
          </a:p>
        </p:txBody>
      </p:sp>
      <p:pic>
        <p:nvPicPr>
          <p:cNvPr id="19457" name="Picture 1" descr="C:\Users\musica\Desktop\Новый альбом_1\20161117_151940.jpg"/>
          <p:cNvPicPr>
            <a:picLocks noChangeAspect="1" noChangeArrowheads="1"/>
          </p:cNvPicPr>
          <p:nvPr/>
        </p:nvPicPr>
        <p:blipFill rotWithShape="1">
          <a:blip r:embed="rId3" cstate="print"/>
          <a:srcRect t="7160"/>
          <a:stretch/>
        </p:blipFill>
        <p:spPr bwMode="auto">
          <a:xfrm>
            <a:off x="467544" y="495624"/>
            <a:ext cx="2169916" cy="358138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9458" name="Picture 2" descr="C:\Users\musica\Desktop\Новый альбом_1\2016-11-17 16.21.58.png"/>
          <p:cNvPicPr>
            <a:picLocks noChangeAspect="1" noChangeArrowheads="1"/>
          </p:cNvPicPr>
          <p:nvPr/>
        </p:nvPicPr>
        <p:blipFill rotWithShape="1">
          <a:blip r:embed="rId4" cstate="print"/>
          <a:srcRect t="9757"/>
          <a:stretch/>
        </p:blipFill>
        <p:spPr bwMode="auto">
          <a:xfrm>
            <a:off x="6012160" y="2996952"/>
            <a:ext cx="2210086" cy="354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9459" name="Picture 3" descr="C:\Users\musica\Desktop\Новый альбом_1\2016-11-17 16.22.56.png"/>
          <p:cNvPicPr>
            <a:picLocks noChangeAspect="1" noChangeArrowheads="1"/>
          </p:cNvPicPr>
          <p:nvPr/>
        </p:nvPicPr>
        <p:blipFill rotWithShape="1">
          <a:blip r:embed="rId5" cstate="print"/>
          <a:srcRect t="6353"/>
          <a:stretch/>
        </p:blipFill>
        <p:spPr bwMode="auto">
          <a:xfrm>
            <a:off x="3535912" y="2996952"/>
            <a:ext cx="2129732" cy="354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0" name="Picture 12" descr="&amp;dcy;&amp;iecy;&amp;tcy;&amp;i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7" y="4816064"/>
            <a:ext cx="31432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7478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tvoyrebenok.ru/images/presentation/color/b/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3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441569" y="356202"/>
            <a:ext cx="3906635" cy="67274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47490" y="444172"/>
            <a:ext cx="3328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Центр природы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0" name="Picture 16" descr="http://img-fotki.yandex.ru/get/9319/16969765.192/0_7d398_e475a419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64" y="-72329"/>
            <a:ext cx="1428416" cy="148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" name="Picture 1" descr="C:\Users\musica\Desktop\Новый альбом_1\20161117_151833.jpg"/>
          <p:cNvPicPr>
            <a:picLocks noChangeAspect="1" noChangeArrowheads="1"/>
          </p:cNvPicPr>
          <p:nvPr/>
        </p:nvPicPr>
        <p:blipFill rotWithShape="1">
          <a:blip r:embed="rId4" cstate="print"/>
          <a:srcRect b="12686"/>
          <a:stretch/>
        </p:blipFill>
        <p:spPr bwMode="auto">
          <a:xfrm>
            <a:off x="3746061" y="2391189"/>
            <a:ext cx="2172784" cy="337270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13" name="TextBox 12"/>
          <p:cNvSpPr txBox="1"/>
          <p:nvPr/>
        </p:nvSpPr>
        <p:spPr>
          <a:xfrm>
            <a:off x="288122" y="1166842"/>
            <a:ext cx="410676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Чтобы укрепить здоровье,</a:t>
            </a:r>
          </a:p>
          <a:p>
            <a:r>
              <a:rPr lang="ru-RU" sz="2400" b="1" dirty="0" smtClean="0"/>
              <a:t>Мы фонтан включаем.</a:t>
            </a:r>
          </a:p>
          <a:p>
            <a:r>
              <a:rPr lang="ru-RU" sz="2400" b="1" dirty="0" smtClean="0"/>
              <a:t>Легче дышится нам в группе,</a:t>
            </a:r>
          </a:p>
          <a:p>
            <a:r>
              <a:rPr lang="ru-RU" sz="2400" b="1" dirty="0" smtClean="0"/>
              <a:t>Воздух увлажняем.</a:t>
            </a:r>
          </a:p>
          <a:p>
            <a:r>
              <a:rPr lang="ru-RU" sz="2400" b="1" dirty="0" smtClean="0"/>
              <a:t>А еще ребята знают,</a:t>
            </a:r>
          </a:p>
          <a:p>
            <a:r>
              <a:rPr lang="ru-RU" sz="2400" b="1" dirty="0" smtClean="0"/>
              <a:t>Как вести себя в лесу.</a:t>
            </a:r>
          </a:p>
          <a:p>
            <a:r>
              <a:rPr lang="ru-RU" sz="2400" b="1" dirty="0" smtClean="0"/>
              <a:t>Что им делать на участке,</a:t>
            </a:r>
          </a:p>
          <a:p>
            <a:r>
              <a:rPr lang="ru-RU" sz="2400" b="1" dirty="0" smtClean="0"/>
              <a:t>Если встретишь там осу.</a:t>
            </a:r>
          </a:p>
          <a:p>
            <a:r>
              <a:rPr lang="ru-RU" sz="2400" b="1" dirty="0" smtClean="0"/>
              <a:t>Все лечебные растенья,</a:t>
            </a:r>
          </a:p>
          <a:p>
            <a:r>
              <a:rPr lang="ru-RU" sz="2400" b="1" dirty="0" smtClean="0"/>
              <a:t>Наши детки знают.</a:t>
            </a:r>
          </a:p>
          <a:p>
            <a:r>
              <a:rPr lang="ru-RU" sz="2400" b="1" dirty="0" smtClean="0"/>
              <a:t>И какие витамины,</a:t>
            </a:r>
          </a:p>
          <a:p>
            <a:r>
              <a:rPr lang="ru-RU" sz="2400" b="1" dirty="0" smtClean="0"/>
              <a:t>В продуктах обитают.</a:t>
            </a:r>
          </a:p>
        </p:txBody>
      </p:sp>
      <p:pic>
        <p:nvPicPr>
          <p:cNvPr id="14" name="Picture 2" descr="G:\прецентация здоровья\IMG_7458.JPG"/>
          <p:cNvPicPr>
            <a:picLocks noChangeAspect="1" noChangeArrowheads="1"/>
          </p:cNvPicPr>
          <p:nvPr/>
        </p:nvPicPr>
        <p:blipFill rotWithShape="1">
          <a:blip r:embed="rId5" cstate="print"/>
          <a:srcRect r="26996"/>
          <a:stretch/>
        </p:blipFill>
        <p:spPr bwMode="auto">
          <a:xfrm>
            <a:off x="6234477" y="1133454"/>
            <a:ext cx="2513781" cy="229554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8435" name="Picture 3" descr="G:\прецентация здоровья\IMG_7471.JPG"/>
          <p:cNvPicPr>
            <a:picLocks noChangeAspect="1" noChangeArrowheads="1"/>
          </p:cNvPicPr>
          <p:nvPr/>
        </p:nvPicPr>
        <p:blipFill rotWithShape="1">
          <a:blip r:embed="rId6" cstate="print"/>
          <a:srcRect l="10316" r="23521"/>
          <a:stretch/>
        </p:blipFill>
        <p:spPr bwMode="auto">
          <a:xfrm>
            <a:off x="6175550" y="3872733"/>
            <a:ext cx="2572708" cy="25922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1" name="Picture 6" descr="http://img-fotki.yandex.ru/get/9506/16969765.192/0_7d395_73137df5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600" y="4907798"/>
            <a:ext cx="1125116" cy="19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&amp;pcy;&amp;chcy;&amp;iecy;&amp;lcy;&amp;acy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728" y="1426037"/>
            <a:ext cx="1011117" cy="84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&amp;vcy;&amp;softcy;&amp;yucy;&amp;ncy;&amp;ocy;&amp;kcy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7027" y="548679"/>
            <a:ext cx="23812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&amp;Ocy;&amp;dcy;&amp;ucy;&amp;vcy;&amp;acy;&amp;ncy;&amp;chcy;&amp;icy;&amp;kcy;&amp;icy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164" y="5701252"/>
            <a:ext cx="988653" cy="104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img-fotki.yandex.ru/get/5636/16969765.13b/0_74081_bbfe97ab_M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4300896"/>
            <a:ext cx="1440627" cy="144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&amp;pcy;&amp;ocy;&amp;dcy;&amp;ocy;&amp;rcy;&amp;ocy;&amp;zhcy;&amp;ncy;&amp;icy;&amp;kcy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573" y="5626526"/>
            <a:ext cx="1208488" cy="119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5429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tvoyrebenok.ru/images/presentation/color/b/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3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ee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993" y="188640"/>
            <a:ext cx="1844884" cy="149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прецентация здоровья\IMG_74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191" y="3302945"/>
            <a:ext cx="4509562" cy="3006375"/>
          </a:xfrm>
          <a:prstGeom prst="rect">
            <a:avLst/>
          </a:prstGeom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2" descr="G:\прецентация здоровья\IMG_74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077322"/>
            <a:ext cx="4319418" cy="28796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4932040" y="1340768"/>
            <a:ext cx="43256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За зубами мы следим ,</a:t>
            </a:r>
          </a:p>
          <a:p>
            <a:r>
              <a:rPr lang="ru-RU" sz="2800" b="1" dirty="0" smtClean="0"/>
              <a:t>Все полезное едим.</a:t>
            </a:r>
          </a:p>
          <a:p>
            <a:r>
              <a:rPr lang="ru-RU" sz="2800" b="1" dirty="0" smtClean="0"/>
              <a:t>Чистим зубы утром, днем,</a:t>
            </a:r>
          </a:p>
          <a:p>
            <a:r>
              <a:rPr lang="ru-RU" sz="2800" b="1" dirty="0" smtClean="0"/>
              <a:t>И здоровыми растем.</a:t>
            </a:r>
          </a:p>
        </p:txBody>
      </p:sp>
      <p:pic>
        <p:nvPicPr>
          <p:cNvPr id="2054" name="Picture 6" descr="http://img-fotki.yandex.ru/get/6517/16969765.b1/0_6b6b7_78dfb85d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914" y="4298036"/>
            <a:ext cx="1233798" cy="216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g-fotki.yandex.ru/get/6416/16969765.b1/0_6b6b3_7c6afe48_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609">
            <a:off x="2178624" y="4539677"/>
            <a:ext cx="1424491" cy="193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voyrebenok.ru/images/presentation/color/b/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2"/>
          <a:stretch/>
        </p:blipFill>
        <p:spPr bwMode="auto">
          <a:xfrm flipH="1">
            <a:off x="-27479" y="0"/>
            <a:ext cx="91625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353771" y="259739"/>
            <a:ext cx="4289931" cy="67274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00298" y="357166"/>
            <a:ext cx="4188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Центр физкультуры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F:\прецентация здоровья\IMG_74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 r="4667"/>
          <a:stretch/>
        </p:blipFill>
        <p:spPr bwMode="auto">
          <a:xfrm>
            <a:off x="647650" y="1124744"/>
            <a:ext cx="3412243" cy="2617056"/>
          </a:xfrm>
          <a:prstGeom prst="rect">
            <a:avLst/>
          </a:prstGeom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3076" name="Picture 4" descr="F:\прецентация здоровья\IMG_74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1" y="4294843"/>
            <a:ext cx="3132271" cy="2088181"/>
          </a:xfrm>
          <a:prstGeom prst="rect">
            <a:avLst/>
          </a:prstGeom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3079" name="Picture 7" descr="F:\прецентация здоровья\IMG_749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8"/>
          <a:stretch/>
        </p:blipFill>
        <p:spPr bwMode="auto">
          <a:xfrm>
            <a:off x="660616" y="3915717"/>
            <a:ext cx="3399279" cy="2549955"/>
          </a:xfrm>
          <a:prstGeom prst="rect">
            <a:avLst/>
          </a:prstGeom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4701259" y="1124744"/>
            <a:ext cx="39243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Чтоб здоровым, сильным быть,</a:t>
            </a:r>
          </a:p>
          <a:p>
            <a:r>
              <a:rPr lang="ru-RU" sz="2000" b="1" dirty="0" smtClean="0"/>
              <a:t>Очень надо спорт любить.</a:t>
            </a:r>
          </a:p>
          <a:p>
            <a:r>
              <a:rPr lang="ru-RU" sz="2000" b="1" dirty="0" smtClean="0"/>
              <a:t>Нужно много заниматься,</a:t>
            </a:r>
          </a:p>
          <a:p>
            <a:r>
              <a:rPr lang="ru-RU" sz="2000" b="1" dirty="0" smtClean="0"/>
              <a:t>Бегать, прыгать, закаляться.</a:t>
            </a:r>
          </a:p>
          <a:p>
            <a:r>
              <a:rPr lang="ru-RU" sz="2000" b="1" dirty="0" smtClean="0"/>
              <a:t>А для этого у нас,</a:t>
            </a:r>
          </a:p>
          <a:p>
            <a:r>
              <a:rPr lang="ru-RU" sz="2000" b="1" dirty="0" smtClean="0"/>
              <a:t>Уголок есть, просто класс.</a:t>
            </a:r>
          </a:p>
          <a:p>
            <a:r>
              <a:rPr lang="ru-RU" sz="2000" b="1" dirty="0" smtClean="0"/>
              <a:t>Сами дети выбирают,</a:t>
            </a:r>
          </a:p>
          <a:p>
            <a:r>
              <a:rPr lang="ru-RU" sz="2000" b="1" dirty="0" smtClean="0"/>
              <a:t>Атрибуты для себя.</a:t>
            </a:r>
          </a:p>
          <a:p>
            <a:r>
              <a:rPr lang="ru-RU" sz="2000" b="1" dirty="0" smtClean="0"/>
              <a:t>Физкультуру прославляют,</a:t>
            </a:r>
          </a:p>
          <a:p>
            <a:r>
              <a:rPr lang="ru-RU" sz="2000" b="1" dirty="0" smtClean="0"/>
              <a:t>Сердцем всем её любя.</a:t>
            </a:r>
          </a:p>
        </p:txBody>
      </p:sp>
      <p:pic>
        <p:nvPicPr>
          <p:cNvPr id="10" name="Picture 12" descr="http://img-fotki.yandex.ru/get/9257/16969765.199/0_7dab2_eb2edbd5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9" y="5762624"/>
            <a:ext cx="23812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&amp;tcy;&amp;iecy;&amp;ncy;&amp;ncy;&amp;icy;&amp;scy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78538">
            <a:off x="7698329" y="171252"/>
            <a:ext cx="1100534" cy="99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&amp;shcy;&amp;tcy;&amp;acy;&amp;ncy;&amp;gcy;&amp;acy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329" y="5641393"/>
            <a:ext cx="1422642" cy="120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2899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tvoyrebenok.ru/images/presentation/color/b/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2"/>
          <a:stretch/>
        </p:blipFill>
        <p:spPr bwMode="auto">
          <a:xfrm flipH="1">
            <a:off x="-18598" y="0"/>
            <a:ext cx="91625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:\прецентация здоровья\IMG_74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85" y="1395152"/>
            <a:ext cx="2556031" cy="3834048"/>
          </a:xfrm>
          <a:prstGeom prst="rect">
            <a:avLst/>
          </a:prstGeom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6" name="Picture 5" descr="F:\прецентация здоровья\IMG_74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59" y="2492896"/>
            <a:ext cx="2463985" cy="3695978"/>
          </a:xfrm>
          <a:prstGeom prst="rect">
            <a:avLst/>
          </a:prstGeom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46082" name="Picture 2" descr="G:\прецентация здоровья\DSCN4139.JPG"/>
          <p:cNvPicPr>
            <a:picLocks noChangeAspect="1" noChangeArrowheads="1"/>
          </p:cNvPicPr>
          <p:nvPr/>
        </p:nvPicPr>
        <p:blipFill rotWithShape="1">
          <a:blip r:embed="rId5" cstate="print"/>
          <a:srcRect l="40234" t="15433" r="7031" b="3317"/>
          <a:stretch/>
        </p:blipFill>
        <p:spPr bwMode="auto">
          <a:xfrm>
            <a:off x="6369360" y="360218"/>
            <a:ext cx="1928826" cy="3962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6148" name="Picture 4" descr="&amp;fcy;&amp;ucy;&amp;tcy;&amp;bcy;&amp;ocy;&amp;lcy;&amp;softcy;&amp;ncy;&amp;ycy;&amp;jcy; &amp;mcy;&amp;yacy;&amp;ch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82" y="4657015"/>
            <a:ext cx="1109079" cy="114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9264/16969765.198/0_7da57_53b731f2_M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99"/>
          <a:stretch/>
        </p:blipFill>
        <p:spPr bwMode="auto">
          <a:xfrm rot="4794640">
            <a:off x="9344908" y="3766799"/>
            <a:ext cx="2381250" cy="115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9264/16969765.198/0_7da57_53b731f2_M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085604">
            <a:off x="10494993" y="726857"/>
            <a:ext cx="1783536" cy="311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-fotki.yandex.ru/get/9265/16969765.195/0_7d870_d953e8dd_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542" y="3695928"/>
            <a:ext cx="1805450" cy="254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amp;shcy;&amp;kcy;&amp;ocy;&amp;lcy;&amp;acy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28" y="290459"/>
            <a:ext cx="2381250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&amp;fcy;&amp;ucy;&amp;tcy;&amp;bcy;&amp;ocy;&amp;lcy;&amp;icy;&amp;scy;&amp;tcy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90" y="3434672"/>
            <a:ext cx="1583538" cy="325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&amp;bcy;&amp;acy;&amp;dcy;&amp;mcy;&amp;icy;&amp;ncy;&amp;tcy;&amp;ocy;&amp;ncy;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36712" y="590550"/>
            <a:ext cx="1330796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&amp;chcy;&amp;icy;&amp;rcy;&amp;lcy;&amp;icy;&amp;dcy;&amp;iecy;&amp;rcy;&amp;shcy;&amp;acy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79045" y="3348775"/>
            <a:ext cx="188466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&amp;kcy;&amp;rcy;&amp;ocy;&amp;shcy;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1" y="152494"/>
            <a:ext cx="2071600" cy="212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&amp;vcy;&amp;ocy;&amp;rcy;&amp;ocy;&amp;tcy;&amp;acy;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3485">
            <a:off x="-2766885" y="5383476"/>
            <a:ext cx="238125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tvoyrebenok.ru/images/presentation/color/b/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2"/>
          <a:stretch/>
        </p:blipFill>
        <p:spPr bwMode="auto">
          <a:xfrm flipH="1">
            <a:off x="-30074" y="-7673"/>
            <a:ext cx="91625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G:\прецентация здоровья\IMG_7499.JPG"/>
          <p:cNvPicPr>
            <a:picLocks noChangeAspect="1" noChangeArrowheads="1"/>
          </p:cNvPicPr>
          <p:nvPr/>
        </p:nvPicPr>
        <p:blipFill rotWithShape="1">
          <a:blip r:embed="rId3" cstate="print"/>
          <a:srcRect l="11849" t="8075" r="-1849" b="-1077"/>
          <a:stretch/>
        </p:blipFill>
        <p:spPr bwMode="auto">
          <a:xfrm>
            <a:off x="4860032" y="586616"/>
            <a:ext cx="4114800" cy="283471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47108" name="Picture 4" descr="G:\прецентация здоровья\IMG_75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l="5208" t="7654" r="4529"/>
          <a:stretch/>
        </p:blipFill>
        <p:spPr bwMode="auto">
          <a:xfrm>
            <a:off x="457200" y="609599"/>
            <a:ext cx="4122418" cy="281172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47109" name="Picture 5" descr="G:\прецентация здоровья\р.JPG"/>
          <p:cNvPicPr>
            <a:picLocks noChangeAspect="1" noChangeArrowheads="1"/>
          </p:cNvPicPr>
          <p:nvPr/>
        </p:nvPicPr>
        <p:blipFill>
          <a:blip r:embed="rId5" cstate="print"/>
          <a:srcRect b="13191"/>
          <a:stretch>
            <a:fillRect/>
          </a:stretch>
        </p:blipFill>
        <p:spPr bwMode="auto">
          <a:xfrm>
            <a:off x="539552" y="3674647"/>
            <a:ext cx="4103886" cy="26719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8" descr="http://img-fotki.yandex.ru/get/6413/16969765.7a/0_69cc1_ed825ccb_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21817"/>
            <a:ext cx="2736304" cy="271441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tvoyrebenok.ru/images/presentation/color/b/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2"/>
          <a:stretch/>
        </p:blipFill>
        <p:spPr bwMode="auto">
          <a:xfrm flipH="1">
            <a:off x="-44267" y="-22448"/>
            <a:ext cx="91625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G:\прецентация здоровья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567" y="369298"/>
            <a:ext cx="3629051" cy="27217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79512" y="3832060"/>
            <a:ext cx="4176464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Здесь мячи, скакалки есть,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Флаги и конфетки,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Если будешь заниматься,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Станешь сильный, меткий.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51148" y="476672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ea typeface="Calibri" pitchFamily="34" charset="0"/>
                <a:cs typeface="Times New Roman" pitchFamily="18" charset="0"/>
              </a:rPr>
              <a:t>Чтобы пальчики размять,</a:t>
            </a:r>
            <a:endParaRPr lang="ru-RU" sz="2400" b="1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ea typeface="Calibri" pitchFamily="34" charset="0"/>
                <a:cs typeface="Times New Roman" pitchFamily="18" charset="0"/>
              </a:rPr>
              <a:t>Есть у нас орешки,</a:t>
            </a:r>
            <a:endParaRPr lang="ru-RU" sz="2400" b="1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ea typeface="Calibri" pitchFamily="34" charset="0"/>
                <a:cs typeface="Times New Roman" pitchFamily="18" charset="0"/>
              </a:rPr>
              <a:t>Белка из лесу прислала,</a:t>
            </a:r>
            <a:endParaRPr lang="ru-RU" sz="2400" b="1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ea typeface="Calibri" pitchFamily="34" charset="0"/>
                <a:cs typeface="Times New Roman" pitchFamily="18" charset="0"/>
              </a:rPr>
              <a:t>Маше, Пети, </a:t>
            </a:r>
            <a:r>
              <a:rPr lang="ru-RU" sz="2400" b="1" dirty="0" err="1">
                <a:ea typeface="Calibri" pitchFamily="34" charset="0"/>
                <a:cs typeface="Times New Roman" pitchFamily="18" charset="0"/>
              </a:rPr>
              <a:t>Стешке</a:t>
            </a:r>
            <a:r>
              <a:rPr lang="ru-RU" sz="2400" b="1" dirty="0">
                <a:ea typeface="Calibri" pitchFamily="34" charset="0"/>
                <a:cs typeface="Times New Roman" pitchFamily="18" charset="0"/>
              </a:rPr>
              <a:t>.</a:t>
            </a:r>
            <a:endParaRPr lang="ru-RU" sz="2400" b="1" dirty="0">
              <a:cs typeface="Arial" pitchFamily="34" charset="0"/>
            </a:endParaRPr>
          </a:p>
        </p:txBody>
      </p:sp>
      <p:pic>
        <p:nvPicPr>
          <p:cNvPr id="2050" name="Picture 2" descr="G:\прецентация здоровья\Новый альбом_1\20161117_163957.jpg"/>
          <p:cNvPicPr>
            <a:picLocks noChangeAspect="1" noChangeArrowheads="1"/>
          </p:cNvPicPr>
          <p:nvPr/>
        </p:nvPicPr>
        <p:blipFill>
          <a:blip r:embed="rId4" cstate="print"/>
          <a:srcRect l="9259" t="13541" r="3703" b="26041"/>
          <a:stretch>
            <a:fillRect/>
          </a:stretch>
        </p:blipFill>
        <p:spPr bwMode="auto">
          <a:xfrm>
            <a:off x="4067944" y="2605134"/>
            <a:ext cx="2655412" cy="307159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6" name="Picture 6" descr="http://li-web.ru/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80" y="4140931"/>
            <a:ext cx="2673151" cy="230425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voyrebenok.ru/images/presentation/color/b/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2"/>
          <a:stretch/>
        </p:blipFill>
        <p:spPr bwMode="auto">
          <a:xfrm flipH="1">
            <a:off x="0" y="24586"/>
            <a:ext cx="91625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339752" y="493406"/>
            <a:ext cx="4790168" cy="67274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14871" y="493406"/>
            <a:ext cx="3844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Минутки здоровья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G:\добавка\20161122_081306.jpg"/>
          <p:cNvPicPr>
            <a:picLocks noChangeAspect="1" noChangeArrowheads="1"/>
          </p:cNvPicPr>
          <p:nvPr/>
        </p:nvPicPr>
        <p:blipFill rotWithShape="1">
          <a:blip r:embed="rId3" cstate="print"/>
          <a:srcRect l="7233" r="8007"/>
          <a:stretch/>
        </p:blipFill>
        <p:spPr bwMode="auto">
          <a:xfrm>
            <a:off x="554183" y="1357298"/>
            <a:ext cx="3930810" cy="260865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3" descr="C:\Users\Юля\Desktop\Новая папка (2)\годовой отчет\P101045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357299"/>
            <a:ext cx="3524250" cy="26431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027" name="Picture 3" descr="F:\прецентация здоровья\15.JPG"/>
          <p:cNvPicPr>
            <a:picLocks noChangeAspect="1" noChangeArrowheads="1"/>
          </p:cNvPicPr>
          <p:nvPr/>
        </p:nvPicPr>
        <p:blipFill rotWithShape="1">
          <a:blip r:embed="rId5" cstate="print"/>
          <a:srcRect t="7268" b="5934"/>
          <a:stretch/>
        </p:blipFill>
        <p:spPr bwMode="auto">
          <a:xfrm>
            <a:off x="546334" y="4149080"/>
            <a:ext cx="3878770" cy="25250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8" name="Picture 10" descr="http://img-fotki.yandex.ru/get/6406/16969765.19/0_66dd2_df7d7190_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388"/>
            <a:ext cx="1503897" cy="186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mg0.liveinternet.ru/images/attach/c/2/69/490/69490760_0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0312" y="3711645"/>
            <a:ext cx="1494133" cy="29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voyrebenok.ru/images/presentation/color/b/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0"/>
          <a:stretch/>
        </p:blipFill>
        <p:spPr bwMode="auto">
          <a:xfrm>
            <a:off x="0" y="20247"/>
            <a:ext cx="9144000" cy="68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234030" y="400570"/>
            <a:ext cx="4968552" cy="67274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472316"/>
            <a:ext cx="4873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Коллективные  работы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&amp;kcy;&amp;acy;&amp;rcy;&amp;acy;&amp;ncy;&amp;dcy;&amp;acy;&amp;sh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640" y="4019536"/>
            <a:ext cx="21907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&amp;kcy;&amp;acy;&amp;rcy;&amp;acy;&amp;ncy;&amp;dcy;&amp;acy;&amp;shcy;&amp;i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808" y="2029230"/>
            <a:ext cx="238125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прецентация здоровья\Новый альбом_1\20161117_151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916832" y="-171103"/>
            <a:ext cx="2571768" cy="4572032"/>
          </a:xfrm>
          <a:prstGeom prst="rect">
            <a:avLst/>
          </a:prstGeom>
          <a:noFill/>
        </p:spPr>
      </p:pic>
      <p:pic>
        <p:nvPicPr>
          <p:cNvPr id="4099" name="Picture 3" descr="G:\добавка\20161122_161701.jpg"/>
          <p:cNvPicPr>
            <a:picLocks noChangeAspect="1" noChangeArrowheads="1"/>
          </p:cNvPicPr>
          <p:nvPr/>
        </p:nvPicPr>
        <p:blipFill rotWithShape="1">
          <a:blip r:embed="rId6" cstate="print"/>
          <a:srcRect l="1717" t="13392" r="-1717" b="22534"/>
          <a:stretch/>
        </p:blipFill>
        <p:spPr bwMode="auto">
          <a:xfrm>
            <a:off x="7781853" y="5668421"/>
            <a:ext cx="836826" cy="953253"/>
          </a:xfrm>
          <a:prstGeom prst="rect">
            <a:avLst/>
          </a:prstGeom>
          <a:noFill/>
        </p:spPr>
      </p:pic>
      <p:pic>
        <p:nvPicPr>
          <p:cNvPr id="4101" name="Picture 5" descr="G:\добавка\20161122_1650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10449" y="1393903"/>
            <a:ext cx="3389877" cy="217911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4102" name="Picture 6" descr="G:\добавка\20161122_165100.jpg"/>
          <p:cNvPicPr>
            <a:picLocks noChangeAspect="1" noChangeArrowheads="1"/>
          </p:cNvPicPr>
          <p:nvPr/>
        </p:nvPicPr>
        <p:blipFill rotWithShape="1">
          <a:blip r:embed="rId8" cstate="print"/>
          <a:srcRect l="3297"/>
          <a:stretch/>
        </p:blipFill>
        <p:spPr bwMode="auto">
          <a:xfrm>
            <a:off x="1015277" y="1393902"/>
            <a:ext cx="3393546" cy="217911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4103" name="Picture 7" descr="G:\добавка\20161122_1653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5277" y="3871024"/>
            <a:ext cx="3402561" cy="2078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18" name="TextBox 17"/>
          <p:cNvSpPr txBox="1"/>
          <p:nvPr/>
        </p:nvSpPr>
        <p:spPr>
          <a:xfrm>
            <a:off x="5076056" y="3976927"/>
            <a:ext cx="34768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 доске висит работа,</a:t>
            </a:r>
          </a:p>
          <a:p>
            <a:r>
              <a:rPr lang="ru-RU" sz="2400" b="1" dirty="0" smtClean="0"/>
              <a:t>Дети постарались.</a:t>
            </a:r>
          </a:p>
          <a:p>
            <a:r>
              <a:rPr lang="ru-RU" sz="2400" b="1" dirty="0" smtClean="0"/>
              <a:t>Делали её всей группой,</a:t>
            </a:r>
          </a:p>
          <a:p>
            <a:r>
              <a:rPr lang="ru-RU" sz="2400" b="1" dirty="0" smtClean="0"/>
              <a:t>Дружно занимались.</a:t>
            </a:r>
          </a:p>
        </p:txBody>
      </p:sp>
      <p:pic>
        <p:nvPicPr>
          <p:cNvPr id="4098" name="Picture 2" descr="G:\добавка\20161122_161653.jpg"/>
          <p:cNvPicPr>
            <a:picLocks noChangeAspect="1" noChangeArrowheads="1"/>
          </p:cNvPicPr>
          <p:nvPr/>
        </p:nvPicPr>
        <p:blipFill rotWithShape="1">
          <a:blip r:embed="rId10" cstate="print"/>
          <a:srcRect t="9072" b="32417"/>
          <a:stretch/>
        </p:blipFill>
        <p:spPr bwMode="auto">
          <a:xfrm>
            <a:off x="5154450" y="5716966"/>
            <a:ext cx="912596" cy="949268"/>
          </a:xfrm>
          <a:prstGeom prst="rect">
            <a:avLst/>
          </a:prstGeom>
          <a:noFill/>
        </p:spPr>
      </p:pic>
      <p:pic>
        <p:nvPicPr>
          <p:cNvPr id="4100" name="Picture 4" descr="G:\добавка\20161122_161708.jpg"/>
          <p:cNvPicPr>
            <a:picLocks noChangeAspect="1" noChangeArrowheads="1"/>
          </p:cNvPicPr>
          <p:nvPr/>
        </p:nvPicPr>
        <p:blipFill rotWithShape="1">
          <a:blip r:embed="rId11" cstate="print"/>
          <a:srcRect t="15105" b="22083"/>
          <a:stretch/>
        </p:blipFill>
        <p:spPr bwMode="auto">
          <a:xfrm rot="21418517">
            <a:off x="6427186" y="5686533"/>
            <a:ext cx="1001508" cy="1011494"/>
          </a:xfrm>
          <a:prstGeom prst="rect">
            <a:avLst/>
          </a:prstGeom>
          <a:noFill/>
        </p:spPr>
      </p:pic>
      <p:pic>
        <p:nvPicPr>
          <p:cNvPr id="3076" name="Picture 4" descr="&amp;kcy;&amp;acy;&amp;rcy;&amp;acy;&amp;ncy;&amp;dcy;&amp;acy;&amp;shcy;&amp;icy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99309"/>
            <a:ext cx="31432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&amp;kcy;&amp;acy;&amp;rcy;&amp;acy;&amp;ncy;&amp;dcy;&amp;acy;&amp;shcy;&amp;icy;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91" y="472316"/>
            <a:ext cx="1933984" cy="82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4243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voyrebenok.ru/images/presentation/color/b/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22"/>
          <a:stretch/>
        </p:blipFill>
        <p:spPr bwMode="auto">
          <a:xfrm rot="5400000">
            <a:off x="1142999" y="-1143001"/>
            <a:ext cx="6858003" cy="9143999"/>
          </a:xfrm>
          <a:prstGeom prst="rect">
            <a:avLst/>
          </a:prstGeom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6" name="Скругленный прямоугольник 5"/>
          <p:cNvSpPr/>
          <p:nvPr/>
        </p:nvSpPr>
        <p:spPr>
          <a:xfrm>
            <a:off x="2699792" y="516583"/>
            <a:ext cx="4092660" cy="67274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516583"/>
            <a:ext cx="40206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Алгоритмы стихов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G:\добавка\20161122_154721.jpg"/>
          <p:cNvPicPr>
            <a:picLocks noChangeAspect="1" noChangeArrowheads="1"/>
          </p:cNvPicPr>
          <p:nvPr/>
        </p:nvPicPr>
        <p:blipFill rotWithShape="1">
          <a:blip r:embed="rId3" cstate="print"/>
          <a:srcRect t="6706" b="9112"/>
          <a:stretch/>
        </p:blipFill>
        <p:spPr bwMode="auto">
          <a:xfrm>
            <a:off x="2634087" y="1680908"/>
            <a:ext cx="1937913" cy="290021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3075" name="Picture 3" descr="G:\добавка\20161122_160211.jpg"/>
          <p:cNvPicPr>
            <a:picLocks noChangeAspect="1" noChangeArrowheads="1"/>
          </p:cNvPicPr>
          <p:nvPr/>
        </p:nvPicPr>
        <p:blipFill rotWithShape="1">
          <a:blip r:embed="rId4" cstate="print"/>
          <a:srcRect t="7741" b="10671"/>
          <a:stretch/>
        </p:blipFill>
        <p:spPr bwMode="auto">
          <a:xfrm>
            <a:off x="4950653" y="2320913"/>
            <a:ext cx="1860412" cy="28803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3076" name="Picture 4" descr="G:\добавка\20161122_160300 - копия.jpg"/>
          <p:cNvPicPr>
            <a:picLocks noChangeAspect="1" noChangeArrowheads="1"/>
          </p:cNvPicPr>
          <p:nvPr/>
        </p:nvPicPr>
        <p:blipFill rotWithShape="1">
          <a:blip r:embed="rId5" cstate="print"/>
          <a:srcRect t="5795" b="10048"/>
          <a:stretch/>
        </p:blipFill>
        <p:spPr bwMode="auto">
          <a:xfrm>
            <a:off x="7020272" y="3430691"/>
            <a:ext cx="1907262" cy="285345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3077" name="Picture 5" descr="G:\добавка\20161122_160306.jpg"/>
          <p:cNvPicPr>
            <a:picLocks noChangeAspect="1" noChangeArrowheads="1"/>
          </p:cNvPicPr>
          <p:nvPr/>
        </p:nvPicPr>
        <p:blipFill rotWithShape="1">
          <a:blip r:embed="rId6" cstate="print"/>
          <a:srcRect t="9085" b="10953"/>
          <a:stretch/>
        </p:blipFill>
        <p:spPr bwMode="auto">
          <a:xfrm>
            <a:off x="519725" y="834521"/>
            <a:ext cx="1838975" cy="306031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519726" y="4596674"/>
            <a:ext cx="403437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Много знаем мы стихов,</a:t>
            </a:r>
          </a:p>
          <a:p>
            <a:r>
              <a:rPr lang="ru-RU" sz="2800" b="1" dirty="0" smtClean="0"/>
              <a:t>Дружно повторяем,</a:t>
            </a:r>
          </a:p>
          <a:p>
            <a:r>
              <a:rPr lang="ru-RU" sz="2800" b="1" dirty="0" smtClean="0"/>
              <a:t>На картинку поглядим,</a:t>
            </a:r>
          </a:p>
          <a:p>
            <a:r>
              <a:rPr lang="ru-RU" sz="2800" b="1" dirty="0" smtClean="0"/>
              <a:t>Текст весь вспоминаем.</a:t>
            </a:r>
          </a:p>
          <a:p>
            <a:endParaRPr lang="ru-RU" dirty="0"/>
          </a:p>
        </p:txBody>
      </p:sp>
      <p:pic>
        <p:nvPicPr>
          <p:cNvPr id="10" name="Picture 10" descr="&amp;kcy;&amp;acy;&amp;rcy;&amp;acy;&amp;ncy;&amp;dcy;&amp;acy;&amp;shcy;&amp;icy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4189" y="846562"/>
            <a:ext cx="2283179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4353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tvoyrebenok.ru/images/presentation/color/b/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3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643050"/>
            <a:ext cx="6840760" cy="2088232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«Забота о здоровье- это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силы.» </a:t>
            </a:r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57818" y="4214818"/>
            <a:ext cx="3272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buNone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В. А. 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val="24379780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voyrebenok.ru/images/presentation/color/b/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93"/>
          <a:stretch/>
        </p:blipFill>
        <p:spPr bwMode="auto">
          <a:xfrm rot="10800000">
            <a:off x="-10378" y="-11144"/>
            <a:ext cx="93245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979712" y="576986"/>
            <a:ext cx="5267056" cy="67274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97227" y="664956"/>
            <a:ext cx="5349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</a:t>
            </a:r>
            <a:r>
              <a:rPr lang="ru-RU" sz="3200" b="1" dirty="0" smtClean="0">
                <a:latin typeface="Comic Sans MS" panose="030F0702030302020204" pitchFamily="66" charset="0"/>
              </a:rPr>
              <a:t>Журналы для родителей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F:\прецентация здоровья\Новый альбом_1\2016-11-17 16.19.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63" y="1614053"/>
            <a:ext cx="3578012" cy="20126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2051" name="Picture 3" descr="F:\прецентация здоровья\Новый альбом_1\2016-11-17 16.20.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87012"/>
            <a:ext cx="3674152" cy="206671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2052" name="Picture 4" descr="F:\прецентация здоровья\Новый альбом_1\2016-11-17 16.21.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734" y="4263180"/>
            <a:ext cx="3335477" cy="187620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9" name="Picture 4" descr="book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3224763"/>
            <a:ext cx="238125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&amp;Pcy;&amp;ucy;&amp;zcy;&amp;ycy;&amp;rcy;&amp;icy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00" y="1235771"/>
            <a:ext cx="2493312" cy="196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&amp;shcy;&amp;kcy;&amp;ocy;&amp;lcy;&amp;softcy;&amp;ncy;&amp;icy;&amp;kcy;&amp;icy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267" y="3960551"/>
            <a:ext cx="2181498" cy="229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97235" y="3882665"/>
            <a:ext cx="316495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Для родителей журналы,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Книги и советы,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Про здоровье подбираем,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Раздаем анкеты.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И конечно наши мамы,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О здоровье знают.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И желанье крепким быть,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Детям прививают.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054" name="Picture 6" descr="&amp;pcy;&amp;ucy;&amp;zcy;&amp;ycy;&amp;rcy;&amp;icy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" y="214290"/>
            <a:ext cx="1979712" cy="163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2958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tvoyrebenok.ru/images/presentation/color/b/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93"/>
          <a:stretch/>
        </p:blipFill>
        <p:spPr bwMode="auto">
          <a:xfrm rot="10800000">
            <a:off x="0" y="0"/>
            <a:ext cx="9359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115616" y="404664"/>
            <a:ext cx="7344816" cy="9361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Участие родителей в проектной                                     деятельности по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здоровьесбережению</a:t>
            </a:r>
            <a:r>
              <a:rPr lang="ru-RU" sz="2800" b="1" dirty="0" smtClean="0">
                <a:latin typeface="Comic Sans MS" panose="030F0702030302020204" pitchFamily="66" charset="0"/>
              </a:rPr>
              <a:t> 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2" descr="G:\фото пдд\IMG_4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14752"/>
            <a:ext cx="3964809" cy="278608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5122" name="Picture 2" descr="F:\прецентация здоровья\IMG_4188.JPG"/>
          <p:cNvPicPr>
            <a:picLocks noChangeAspect="1" noChangeArrowheads="1"/>
          </p:cNvPicPr>
          <p:nvPr/>
        </p:nvPicPr>
        <p:blipFill>
          <a:blip r:embed="rId4" cstate="print"/>
          <a:srcRect l="11696" t="8772" r="14620" b="3509"/>
          <a:stretch>
            <a:fillRect/>
          </a:stretch>
        </p:blipFill>
        <p:spPr bwMode="auto">
          <a:xfrm>
            <a:off x="2699792" y="1925480"/>
            <a:ext cx="4508964" cy="357854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5121" name="Picture 1" descr="F:\прецентация здоровья\DSCN413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35952" t="20972" b="7124"/>
          <a:stretch>
            <a:fillRect/>
          </a:stretch>
        </p:blipFill>
        <p:spPr bwMode="auto">
          <a:xfrm>
            <a:off x="6821007" y="1556792"/>
            <a:ext cx="2290767" cy="34290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0" name="Picture 8" descr="http://img0.liveinternet.ru/images/attach/c/2/69/490/69490753_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87" y="802610"/>
            <a:ext cx="1380925" cy="277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57628"/>
            <a:ext cx="8229600" cy="22685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://www.tvoyrebenok.ru/images/presentation/color/b/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0"/>
          <a:stretch/>
        </p:blipFill>
        <p:spPr bwMode="auto">
          <a:xfrm>
            <a:off x="0" y="-19527"/>
            <a:ext cx="9144000" cy="68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7824" y="3645024"/>
            <a:ext cx="436305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Много наши дети знают,</a:t>
            </a:r>
          </a:p>
          <a:p>
            <a:r>
              <a:rPr lang="ru-RU" sz="2400" b="1" dirty="0" smtClean="0"/>
              <a:t>И здоровье сохраняют,</a:t>
            </a:r>
          </a:p>
          <a:p>
            <a:r>
              <a:rPr lang="ru-RU" sz="2400" b="1" dirty="0" smtClean="0"/>
              <a:t>Если б вы сюда попали,</a:t>
            </a:r>
          </a:p>
          <a:p>
            <a:r>
              <a:rPr lang="ru-RU" sz="2400" b="1" dirty="0" smtClean="0"/>
              <a:t>Тоже много бы узнали.</a:t>
            </a:r>
          </a:p>
          <a:p>
            <a:r>
              <a:rPr lang="ru-RU" sz="2400" b="1" dirty="0" smtClean="0"/>
              <a:t>Чтоб здоровым, сильным быть</a:t>
            </a:r>
          </a:p>
          <a:p>
            <a:r>
              <a:rPr lang="ru-RU" sz="2400" b="1" dirty="0" smtClean="0"/>
              <a:t>Надо спорт всегда любить!</a:t>
            </a:r>
          </a:p>
          <a:p>
            <a:endParaRPr lang="ru-RU" dirty="0"/>
          </a:p>
        </p:txBody>
      </p:sp>
      <p:pic>
        <p:nvPicPr>
          <p:cNvPr id="8" name="Picture 12" descr="&amp;dcy;&amp;iecy;&amp;t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14290"/>
            <a:ext cx="7776864" cy="622505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voyrebenok.ru/images/presentation/color/b/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0"/>
          <a:stretch/>
        </p:blipFill>
        <p:spPr bwMode="auto">
          <a:xfrm>
            <a:off x="0" y="-19527"/>
            <a:ext cx="9144000" cy="68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&amp;scy;&amp;vcy;&amp;icy;&amp;tcy;&amp;k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0" y="54989"/>
            <a:ext cx="9073008" cy="65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2558781"/>
            <a:ext cx="5673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Comic Sans MS" panose="030F0702030302020204" pitchFamily="66" charset="0"/>
              </a:rPr>
              <a:t>Спасибо за внимание</a:t>
            </a:r>
            <a:endParaRPr lang="ru-RU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9846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tvoyrebenok.ru/images/presentation/color/b/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384"/>
          <a:stretch/>
        </p:blipFill>
        <p:spPr bwMode="auto">
          <a:xfrm>
            <a:off x="6896" y="6494"/>
            <a:ext cx="9144000" cy="6858000"/>
          </a:xfrm>
          <a:prstGeom prst="rect">
            <a:avLst/>
          </a:prstGeom>
          <a:noFill/>
          <a:effectLst>
            <a:glow rad="228600">
              <a:schemeClr val="tx2">
                <a:lumMod val="60000"/>
                <a:lumOff val="4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354630" y="402732"/>
            <a:ext cx="6046848" cy="672745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Задачи </a:t>
            </a:r>
            <a:r>
              <a:rPr lang="ru-RU" sz="3200" b="1" dirty="0" err="1">
                <a:solidFill>
                  <a:schemeClr val="tx1"/>
                </a:solidFill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здоровьесбережения</a:t>
            </a:r>
            <a:r>
              <a:rPr lang="ru-RU" sz="3200" b="1" dirty="0">
                <a:solidFill>
                  <a:schemeClr val="tx1"/>
                </a:solidFill>
                <a:latin typeface="Comic Sans MS" panose="030F0702030302020204" pitchFamily="66" charset="0"/>
                <a:ea typeface="Verdana" pitchFamily="34" charset="0"/>
                <a:cs typeface="Verdana" pitchFamily="34" charset="0"/>
              </a:rPr>
              <a:t> </a:t>
            </a:r>
            <a:endParaRPr lang="ru-RU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0922" y="1368088"/>
            <a:ext cx="709055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600"/>
              </a:lnSpc>
              <a:buFont typeface="Wingdings" panose="05000000000000000000" pitchFamily="2" charset="2"/>
              <a:buChar char="v"/>
            </a:pPr>
            <a:r>
              <a:rPr lang="ru-RU" sz="2800" b="1" dirty="0">
                <a:ea typeface="Verdana" pitchFamily="34" charset="0"/>
                <a:cs typeface="Verdana" pitchFamily="34" charset="0"/>
              </a:rPr>
              <a:t>создание адекватных условий для развития, обучения, оздоровления </a:t>
            </a:r>
            <a:r>
              <a:rPr lang="ru-RU" sz="2800" b="1" dirty="0" smtClean="0">
                <a:ea typeface="Verdana" pitchFamily="34" charset="0"/>
                <a:cs typeface="Verdana" pitchFamily="34" charset="0"/>
              </a:rPr>
              <a:t> детей</a:t>
            </a:r>
            <a:endParaRPr lang="ru-RU" sz="2800" b="1" dirty="0">
              <a:ea typeface="Verdana" pitchFamily="34" charset="0"/>
              <a:cs typeface="Verdana" pitchFamily="34" charset="0"/>
            </a:endParaRPr>
          </a:p>
          <a:p>
            <a:pPr marL="457200" indent="-457200">
              <a:lnSpc>
                <a:spcPts val="3600"/>
              </a:lnSpc>
              <a:buFont typeface="Wingdings" panose="05000000000000000000" pitchFamily="2" charset="2"/>
              <a:buChar char="v"/>
            </a:pPr>
            <a:r>
              <a:rPr lang="ru-RU" sz="2800" b="1" dirty="0">
                <a:ea typeface="Verdana" pitchFamily="34" charset="0"/>
                <a:cs typeface="Verdana" pitchFamily="34" charset="0"/>
              </a:rPr>
              <a:t>сохранение здоровья детей и повышение двигательной активности и умственной работоспособности </a:t>
            </a:r>
          </a:p>
          <a:p>
            <a:pPr marL="457200" indent="-457200">
              <a:lnSpc>
                <a:spcPts val="3600"/>
              </a:lnSpc>
              <a:buFont typeface="Wingdings" panose="05000000000000000000" pitchFamily="2" charset="2"/>
              <a:buChar char="v"/>
            </a:pPr>
            <a:r>
              <a:rPr lang="ru-RU" sz="2800" b="1" dirty="0">
                <a:ea typeface="Verdana" pitchFamily="34" charset="0"/>
                <a:cs typeface="Verdana" pitchFamily="34" charset="0"/>
              </a:rPr>
              <a:t>создание положительного эмоционального настроя и снятие психоэмоционального напряжения</a:t>
            </a:r>
          </a:p>
          <a:p>
            <a:endParaRPr lang="ru-RU" sz="2800" dirty="0"/>
          </a:p>
        </p:txBody>
      </p:sp>
      <p:pic>
        <p:nvPicPr>
          <p:cNvPr id="10" name="Picture 4" descr="&amp;dcy;&amp;iecy;&amp;t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02634"/>
            <a:ext cx="2484959" cy="6409112"/>
          </a:xfrm>
          <a:prstGeom prst="rect">
            <a:avLst/>
          </a:prstGeom>
          <a:noFill/>
          <a:effectLst>
            <a:glow rad="101600">
              <a:srgbClr val="00B050">
                <a:alpha val="40000"/>
              </a:srgbClr>
            </a:glow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1901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voyrebenok.ru/images/presentation/color/b/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2"/>
          <a:stretch/>
        </p:blipFill>
        <p:spPr bwMode="auto">
          <a:xfrm>
            <a:off x="-1016" y="0"/>
            <a:ext cx="9145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Юля\Desktop\Новая папка (2)\годовой отчет\DSCF58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285860"/>
            <a:ext cx="3214710" cy="358979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9" name="Скругленный прямоугольник 8"/>
          <p:cNvSpPr/>
          <p:nvPr/>
        </p:nvSpPr>
        <p:spPr>
          <a:xfrm>
            <a:off x="2339752" y="317183"/>
            <a:ext cx="4536084" cy="67274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62835" y="361169"/>
            <a:ext cx="4264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Центр безопасности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musica\Desktop\Новый альбом_1\20161117_151630.jpg"/>
          <p:cNvPicPr>
            <a:picLocks noChangeAspect="1" noChangeArrowheads="1"/>
          </p:cNvPicPr>
          <p:nvPr/>
        </p:nvPicPr>
        <p:blipFill rotWithShape="1">
          <a:blip r:embed="rId4" cstate="print"/>
          <a:srcRect t="4166" b="20426"/>
          <a:stretch/>
        </p:blipFill>
        <p:spPr bwMode="auto">
          <a:xfrm>
            <a:off x="4143372" y="3286124"/>
            <a:ext cx="2344451" cy="280301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19066" y="1236149"/>
            <a:ext cx="5395892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Здесь у нас по ПДД, игр очень</a:t>
            </a:r>
            <a:r>
              <a:rPr lang="ru-RU" sz="2000" b="1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много.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Здесь картинки, книги есть,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И макет «Дорога».</a:t>
            </a:r>
            <a:r>
              <a:rPr lang="ru-RU" sz="2000" b="1" dirty="0">
                <a:latin typeface="+mj-lt"/>
                <a:cs typeface="Arial" pitchFamily="34" charset="0"/>
              </a:rPr>
              <a:t> </a:t>
            </a:r>
            <a:r>
              <a:rPr lang="ru-RU" sz="2000" b="1" dirty="0" smtClean="0">
                <a:latin typeface="+mj-lt"/>
                <a:cs typeface="Arial" pitchFamily="34" charset="0"/>
              </a:rPr>
              <a:t>                                     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Если правила движенья,</a:t>
            </a:r>
            <a:r>
              <a:rPr lang="ru-RU" sz="2000" b="1" dirty="0">
                <a:latin typeface="+mj-lt"/>
                <a:cs typeface="Arial" pitchFamily="34" charset="0"/>
              </a:rPr>
              <a:t> </a:t>
            </a:r>
            <a:endParaRPr lang="ru-RU" sz="2000" b="1" dirty="0" smtClean="0"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Ты не будешь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выполнять.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То беда на всех дорогах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Не заставит  себя ждать.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Правила ты соблюдай,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Никогда не нарушай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029" name="Picture 5" descr="G:\прецентация здоровья\P10105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572008"/>
            <a:ext cx="1943561" cy="19197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0" name="Picture 16" descr="http://img-fotki.yandex.ru/get/9503/16969765.194/0_7d649_d92755a4_M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97519"/>
            <a:ext cx="12382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9872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voyrebenok.ru/images/presentation/color/b/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2"/>
          <a:stretch/>
        </p:blipFill>
        <p:spPr bwMode="auto">
          <a:xfrm flipH="1">
            <a:off x="23370" y="0"/>
            <a:ext cx="91625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475656" y="228774"/>
            <a:ext cx="6921499" cy="67274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83912" y="272758"/>
            <a:ext cx="7002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Авторские игры по безопасности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9" name="Picture 6" descr="G:\прецентация здоровья\P1010515.JPG"/>
          <p:cNvPicPr>
            <a:picLocks noChangeAspect="1" noChangeArrowheads="1"/>
          </p:cNvPicPr>
          <p:nvPr/>
        </p:nvPicPr>
        <p:blipFill rotWithShape="1">
          <a:blip r:embed="rId3" cstate="print"/>
          <a:srcRect l="8276" r="5032"/>
          <a:stretch/>
        </p:blipFill>
        <p:spPr bwMode="auto">
          <a:xfrm>
            <a:off x="6081587" y="1006203"/>
            <a:ext cx="2871604" cy="259158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44034" name="Picture 2" descr="G:\прецентация здоровья\P1010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252198" y="1533242"/>
            <a:ext cx="4029749" cy="302231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8" name="Picture 7" descr="G:\прецентация здоровья\P1010516.JPG"/>
          <p:cNvPicPr>
            <a:picLocks noChangeAspect="1" noChangeArrowheads="1"/>
          </p:cNvPicPr>
          <p:nvPr/>
        </p:nvPicPr>
        <p:blipFill rotWithShape="1">
          <a:blip r:embed="rId5" cstate="print"/>
          <a:srcRect l="15633" t="4141" r="13806" b="3188"/>
          <a:stretch/>
        </p:blipFill>
        <p:spPr bwMode="auto">
          <a:xfrm>
            <a:off x="4211960" y="2472448"/>
            <a:ext cx="2619092" cy="257989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0" name="Picture 4" descr="G:\прецентация здоровья\P1010525.JPG"/>
          <p:cNvPicPr>
            <a:picLocks noChangeAspect="1" noChangeArrowheads="1"/>
          </p:cNvPicPr>
          <p:nvPr/>
        </p:nvPicPr>
        <p:blipFill rotWithShape="1">
          <a:blip r:embed="rId6" cstate="print"/>
          <a:srcRect l="8415" t="-870" r="15470" b="870"/>
          <a:stretch/>
        </p:blipFill>
        <p:spPr bwMode="auto">
          <a:xfrm>
            <a:off x="2267744" y="4221087"/>
            <a:ext cx="2557379" cy="251989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2" name="Picture 8" descr="&amp;shcy;&amp;kcy;&amp;ocy;&amp;lcy;&amp;softcy;&amp;ncy;&amp;icy;&amp;kcy;&amp;icy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173" y="4221087"/>
            <a:ext cx="2672430" cy="207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://www.tvoyrebenok.ru/images/presentation/color/b/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0"/>
          <a:stretch/>
        </p:blipFill>
        <p:spPr bwMode="auto">
          <a:xfrm>
            <a:off x="0" y="-37039"/>
            <a:ext cx="9144000" cy="68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musica\Desktop\Новый альбом_1\20161117_1509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196752"/>
            <a:ext cx="5207004" cy="41376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73226" y="1068047"/>
            <a:ext cx="3700308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Книга лучший друг детей,</a:t>
            </a:r>
          </a:p>
          <a:p>
            <a:r>
              <a:rPr lang="ru-RU" sz="2400" b="1" dirty="0" smtClean="0"/>
              <a:t>Всем она расскажет,</a:t>
            </a:r>
          </a:p>
          <a:p>
            <a:r>
              <a:rPr lang="ru-RU" sz="2400" b="1" dirty="0" smtClean="0"/>
              <a:t>Как здоровье сохранить.</a:t>
            </a:r>
          </a:p>
          <a:p>
            <a:r>
              <a:rPr lang="ru-RU" sz="2400" b="1" dirty="0" smtClean="0"/>
              <a:t>Наш организм покажет.</a:t>
            </a:r>
          </a:p>
          <a:p>
            <a:r>
              <a:rPr lang="ru-RU" sz="2400" b="1" dirty="0" smtClean="0"/>
              <a:t>Много можешь ты узнать,</a:t>
            </a:r>
          </a:p>
          <a:p>
            <a:r>
              <a:rPr lang="ru-RU" sz="2400" b="1" dirty="0" smtClean="0"/>
              <a:t>В книгах о здоровье.</a:t>
            </a:r>
          </a:p>
          <a:p>
            <a:r>
              <a:rPr lang="ru-RU" sz="2400" b="1" dirty="0" smtClean="0"/>
              <a:t>Про полезные продукты,</a:t>
            </a:r>
          </a:p>
          <a:p>
            <a:r>
              <a:rPr lang="ru-RU" sz="2400" b="1" dirty="0" smtClean="0"/>
              <a:t>Молоко коровье.</a:t>
            </a:r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693120" y="94214"/>
            <a:ext cx="3757760" cy="67274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93120" y="182184"/>
            <a:ext cx="3510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Книжный  центр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7" name="Picture 14" descr="&amp;dcy;&amp;iecy;&amp;tcy;&amp;i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13" y="4581128"/>
            <a:ext cx="4252968" cy="209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1729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voyrebenok.ru/images/presentation/color/b/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0"/>
          <a:stretch/>
        </p:blipFill>
        <p:spPr bwMode="auto">
          <a:xfrm>
            <a:off x="33001" y="-71523"/>
            <a:ext cx="9144000" cy="68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прецентация здоровья\IMG_7523.JPG"/>
          <p:cNvPicPr>
            <a:picLocks noChangeAspect="1" noChangeArrowheads="1"/>
          </p:cNvPicPr>
          <p:nvPr/>
        </p:nvPicPr>
        <p:blipFill>
          <a:blip r:embed="rId3" cstate="print"/>
          <a:srcRect l="5970" r="13432"/>
          <a:stretch>
            <a:fillRect/>
          </a:stretch>
        </p:blipFill>
        <p:spPr bwMode="auto">
          <a:xfrm>
            <a:off x="321043" y="315069"/>
            <a:ext cx="4250957" cy="3516200"/>
          </a:xfrm>
          <a:prstGeom prst="round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6" name="Picture 4" descr="G:\прецентация здоровья\IMG_7531.JPG"/>
          <p:cNvPicPr>
            <a:picLocks noChangeAspect="1" noChangeArrowheads="1"/>
          </p:cNvPicPr>
          <p:nvPr/>
        </p:nvPicPr>
        <p:blipFill>
          <a:blip r:embed="rId4" cstate="print"/>
          <a:srcRect r="27692"/>
          <a:stretch>
            <a:fillRect/>
          </a:stretch>
        </p:blipFill>
        <p:spPr bwMode="auto">
          <a:xfrm>
            <a:off x="3458231" y="2080383"/>
            <a:ext cx="3655764" cy="3156952"/>
          </a:xfrm>
          <a:prstGeom prst="round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1" descr="C:\Users\musica\Desktop\Новый альбом_1\20161117_152040.jpg"/>
          <p:cNvPicPr>
            <a:picLocks noChangeAspect="1" noChangeArrowheads="1"/>
          </p:cNvPicPr>
          <p:nvPr/>
        </p:nvPicPr>
        <p:blipFill>
          <a:blip r:embed="rId5" cstate="print"/>
          <a:srcRect t="13908" b="12582"/>
          <a:stretch>
            <a:fillRect/>
          </a:stretch>
        </p:blipFill>
        <p:spPr bwMode="auto">
          <a:xfrm>
            <a:off x="6782899" y="3915732"/>
            <a:ext cx="2022575" cy="264320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8" name="Picture 2" descr="http://img-fotki.yandex.ru/get/6506/16969765.37/0_68614_794f6155_L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41" t="77732" r="49025"/>
          <a:stretch/>
        </p:blipFill>
        <p:spPr bwMode="auto">
          <a:xfrm>
            <a:off x="10788138" y="2337574"/>
            <a:ext cx="1795960" cy="19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img-fotki.yandex.ru/get/9319/16969765.192/0_7d398_e475a419_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84" y="-171125"/>
            <a:ext cx="17145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img-fotki.yandex.ru/get/9504/16969765.192/0_7d394_eeb090ee_M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1304">
            <a:off x="9828584" y="3874881"/>
            <a:ext cx="171450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img-fotki.yandex.ru/get/9504/16969765.192/0_7d394_eeb090ee_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8456">
            <a:off x="9891224" y="2467075"/>
            <a:ext cx="1068643" cy="81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ook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219401"/>
            <a:ext cx="2625937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ook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68" y="4527344"/>
            <a:ext cx="238125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ook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4555359"/>
            <a:ext cx="2158480" cy="186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72264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voyrebenok.ru/images/presentation/color/b/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22"/>
          <a:stretch/>
        </p:blipFill>
        <p:spPr bwMode="auto">
          <a:xfrm rot="5400000">
            <a:off x="1142998" y="-1159378"/>
            <a:ext cx="6858003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693119" y="250789"/>
            <a:ext cx="4687191" cy="67274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66547" y="250789"/>
            <a:ext cx="4613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Игровая деятельность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20481" name="Picture 1" descr="G:\прецентация здоровья\IMG_7527.JPG"/>
          <p:cNvPicPr>
            <a:picLocks noChangeAspect="1" noChangeArrowheads="1"/>
          </p:cNvPicPr>
          <p:nvPr/>
        </p:nvPicPr>
        <p:blipFill rotWithShape="1">
          <a:blip r:embed="rId3" cstate="print"/>
          <a:srcRect l="24534"/>
          <a:stretch/>
        </p:blipFill>
        <p:spPr bwMode="auto">
          <a:xfrm>
            <a:off x="5220072" y="1084028"/>
            <a:ext cx="3657491" cy="323100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20482" name="Picture 2" descr="G:\прецентация здоровья\PB2404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8621" y="3552760"/>
            <a:ext cx="3743272" cy="280745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16" name="TextBox 15"/>
          <p:cNvSpPr txBox="1"/>
          <p:nvPr/>
        </p:nvSpPr>
        <p:spPr>
          <a:xfrm>
            <a:off x="650506" y="1475267"/>
            <a:ext cx="41168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</a:t>
            </a:r>
            <a:r>
              <a:rPr lang="ru-RU" sz="2400" b="1" dirty="0" smtClean="0"/>
              <a:t>В магазин, семью, больницу,</a:t>
            </a:r>
          </a:p>
          <a:p>
            <a:r>
              <a:rPr lang="ru-RU" sz="2400" b="1" dirty="0" smtClean="0"/>
              <a:t>Любят девочки играть.</a:t>
            </a:r>
          </a:p>
          <a:p>
            <a:r>
              <a:rPr lang="ru-RU" sz="2400" b="1" dirty="0" smtClean="0"/>
              <a:t>Полечить, подстричь,</a:t>
            </a:r>
          </a:p>
          <a:p>
            <a:r>
              <a:rPr lang="ru-RU" sz="2400" b="1" dirty="0" smtClean="0"/>
              <a:t>И на ночь, свою куклу покачать.</a:t>
            </a:r>
          </a:p>
          <a:p>
            <a:r>
              <a:rPr lang="ru-RU" sz="2400" b="1" dirty="0" smtClean="0"/>
              <a:t>Ну, а мальчики построят,</a:t>
            </a:r>
          </a:p>
          <a:p>
            <a:r>
              <a:rPr lang="ru-RU" sz="2400" b="1" dirty="0" smtClean="0"/>
              <a:t>Мишкам замки и дворцы,</a:t>
            </a:r>
          </a:p>
          <a:p>
            <a:r>
              <a:rPr lang="ru-RU" sz="2400" b="1" dirty="0" smtClean="0"/>
              <a:t>На машинах ездят быстро,</a:t>
            </a:r>
          </a:p>
          <a:p>
            <a:r>
              <a:rPr lang="ru-RU" sz="2400" b="1" dirty="0" smtClean="0"/>
              <a:t>Все солдаты-удальцы.</a:t>
            </a:r>
          </a:p>
          <a:p>
            <a:r>
              <a:rPr lang="ru-RU" sz="2400" b="1" dirty="0" smtClean="0"/>
              <a:t>В игры разные играем,</a:t>
            </a:r>
          </a:p>
          <a:p>
            <a:r>
              <a:rPr lang="ru-RU" sz="2400" b="1" dirty="0" smtClean="0"/>
              <a:t>Безопасность соблюдаем.</a:t>
            </a:r>
          </a:p>
        </p:txBody>
      </p:sp>
      <p:pic>
        <p:nvPicPr>
          <p:cNvPr id="14" name="Picture 22" descr="http://img-fotki.yandex.ru/get/9066/16969765.197/0_7d983_8ff05cca_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582" y="3562345"/>
            <a:ext cx="1151001" cy="113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http://img-fotki.yandex.ru/get/6611/16969765.8b/0_6a383_da25b548_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565473"/>
            <a:ext cx="1120591" cy="112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img-fotki.yandex.ru/get/6832/16969765.233/0_904b8_77c92b17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06" y="5630251"/>
            <a:ext cx="1689246" cy="112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&amp;scy;&amp;ocy;&amp;rcy;&amp;tcy;&amp;iecy;&amp;rcy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6460" y="4243207"/>
            <a:ext cx="991103" cy="188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 descr="G:\прецентация здоровья\IMG_7527.JPG"/>
          <p:cNvPicPr>
            <a:picLocks noChangeAspect="1" noChangeArrowheads="1"/>
          </p:cNvPicPr>
          <p:nvPr/>
        </p:nvPicPr>
        <p:blipFill rotWithShape="1">
          <a:blip r:embed="rId3" cstate="print"/>
          <a:srcRect l="24534"/>
          <a:stretch/>
        </p:blipFill>
        <p:spPr bwMode="auto">
          <a:xfrm>
            <a:off x="5220071" y="1084028"/>
            <a:ext cx="3657491" cy="323100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9244349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voyrebenok.ru/images/presentation/color/b/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22"/>
          <a:stretch/>
        </p:blipFill>
        <p:spPr bwMode="auto">
          <a:xfrm rot="5400000">
            <a:off x="1160202" y="-1143001"/>
            <a:ext cx="6858003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PICT66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6496" y="3408708"/>
            <a:ext cx="3663950" cy="24384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</p:spPr>
      </p:pic>
      <p:pic>
        <p:nvPicPr>
          <p:cNvPr id="10" name="Picture 5" descr="PICT663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964488" y="803808"/>
            <a:ext cx="3657600" cy="2439988"/>
          </a:xfrm>
          <a:ln w="38100">
            <a:solidFill>
              <a:srgbClr val="FF3300"/>
            </a:solidFill>
          </a:ln>
        </p:spPr>
      </p:pic>
      <p:pic>
        <p:nvPicPr>
          <p:cNvPr id="15" name="Picture 4" descr="http://img0.liveinternet.ru/images/attach/c/2/69/260/69260993_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3089966"/>
            <a:ext cx="1761798" cy="337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img1.liveinternet.ru/images/attach/c/2/69/490/69490747_0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3196442"/>
            <a:ext cx="1967332" cy="327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добавка\20161122_110848.jpg"/>
          <p:cNvPicPr>
            <a:picLocks noChangeAspect="1" noChangeArrowheads="1"/>
          </p:cNvPicPr>
          <p:nvPr/>
        </p:nvPicPr>
        <p:blipFill rotWithShape="1">
          <a:blip r:embed="rId7" cstate="print"/>
          <a:srcRect t="6787" b="8732"/>
          <a:stretch/>
        </p:blipFill>
        <p:spPr bwMode="auto">
          <a:xfrm>
            <a:off x="2838319" y="332656"/>
            <a:ext cx="3794923" cy="450338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3" descr="C:\Users\musica\Desktop\Новый альбом_1\2016-11-17 16.23.5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921018">
            <a:off x="3483802" y="3891093"/>
            <a:ext cx="1262556" cy="224454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8" name="Picture 6" descr="C:\Users\musica\Desktop\Новый альбом_1\20161115_16355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66175">
            <a:off x="4847306" y="3928987"/>
            <a:ext cx="1254046" cy="22294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3" name="Picture 5" descr="C:\Users\musica\Desktop\Новый альбом_1\2016-11-17 16.24.4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508663">
            <a:off x="6009283" y="4329660"/>
            <a:ext cx="1247918" cy="221852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4" name="Picture 8" descr="http://img-fotki.yandex.ru/get/6720/16969765.192/0_7d397_5ae542c8_M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3517">
            <a:off x="6739870" y="-435448"/>
            <a:ext cx="19050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musica\Desktop\Новый альбом_1\2016-11-17 16.24.1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080572">
            <a:off x="2178196" y="4329374"/>
            <a:ext cx="1247918" cy="221852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487</Words>
  <Application>Microsoft Office PowerPoint</Application>
  <PresentationFormat>Экран (4:3)</PresentationFormat>
  <Paragraphs>117</Paragraphs>
  <Slides>23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родителей в проектной                                     деятельности по здоровьесбережению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vps</cp:lastModifiedBy>
  <cp:revision>119</cp:revision>
  <dcterms:created xsi:type="dcterms:W3CDTF">2016-11-16T17:33:07Z</dcterms:created>
  <dcterms:modified xsi:type="dcterms:W3CDTF">2018-02-07T19:10:56Z</dcterms:modified>
</cp:coreProperties>
</file>