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6" r:id="rId4"/>
    <p:sldId id="265" r:id="rId5"/>
    <p:sldId id="264" r:id="rId6"/>
    <p:sldId id="263" r:id="rId7"/>
    <p:sldId id="262" r:id="rId8"/>
    <p:sldId id="261" r:id="rId9"/>
    <p:sldId id="278" r:id="rId10"/>
    <p:sldId id="274" r:id="rId11"/>
    <p:sldId id="268" r:id="rId12"/>
    <p:sldId id="271" r:id="rId13"/>
    <p:sldId id="270" r:id="rId14"/>
    <p:sldId id="277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dya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47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2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6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2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0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40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7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7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5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52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CAE59-25FD-40D0-9375-39F636543779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61C33-46DA-4DE8-AE80-B76541962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Nadya\Desktop\для презентаций\animatsiya-dlya-foto-detskaya-tema-skachat-besplatno-11552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" y="0"/>
            <a:ext cx="9121583" cy="68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ya\Desktop\для презентаций\Mas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9571"/>
            <a:ext cx="2985120" cy="48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160079"/>
            <a:ext cx="496855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гостях</a:t>
            </a: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Маши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88640"/>
            <a:ext cx="394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МАДОУ «Медведевский детский сад №5 «Золотая рыбка»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3468403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Дидактическая игра</a:t>
            </a:r>
          </a:p>
          <a:p>
            <a:pPr algn="ctr"/>
            <a:r>
              <a:rPr lang="ru-RU" b="1" dirty="0" smtClean="0"/>
              <a:t> на автоматизацию звуков и  обогащению лексико-грамматического словаря детей старшего дошкольного возраста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88159" y="5053826"/>
            <a:ext cx="427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Автор: учитель-логопед Краснова Н.А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8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Nadya\Desktop\для презентаций\8d2f1502c607e8a21266876b6a6c73a6__144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9181643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97517" cy="650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7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91440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5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Картинки по запросу маша дышите не дыши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Картинки по запросу маша дышите не дыши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908720"/>
            <a:ext cx="9071719" cy="51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Nadya\Desktop\для презентаций\maxresdefault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9" y="563845"/>
            <a:ext cx="8888237" cy="49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Nadya\Desktop\для презентаций\chelovek-idet-po-jiz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8" y="332656"/>
            <a:ext cx="8888237" cy="62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adya\Desktop\для презентаций\фото-№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3" y="305002"/>
            <a:ext cx="8902796" cy="63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21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adya\Desktop\для презентаций\14309118226904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12680" cy="44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adya\Desktop\для презентаций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23" y="620688"/>
            <a:ext cx="7370035" cy="60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Nadya\Desktop\для презентаций\img_user_file_5561eeaabef7e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679"/>
            <a:ext cx="9144000" cy="70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292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Nadya\Desktop\для презентаций\kMKI3juCXEqOv0IRJmHJE4MClAxxkdV3ooZkXftD9lghE-CSWnGbZG07nOaJZmZ9eIY=h9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9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ya\Desktop\для презентаций\s281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383"/>
            <a:ext cx="43252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13176"/>
            <a:ext cx="8229600" cy="1143000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solidFill>
                  <a:srgbClr val="FF0000"/>
                </a:solidFill>
              </a:rPr>
              <a:t>МОЛОДЕЦ!</a:t>
            </a:r>
            <a:endParaRPr lang="ru-RU" sz="11500" b="1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89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Nadya\Desktop\для презентаций\den_rozhdeniya_v_stile_masha_i_medv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10196"/>
            <a:ext cx="9132346" cy="68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Nadya\Desktop\для презентаций\pic_065dd1f5ae2ab478943042d7f11d1c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2578"/>
            <a:ext cx="7495192" cy="49967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dya\Desktop\для презентаций\3d68bd16e9d551b5accb05cc5d3a2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33" y="1279135"/>
            <a:ext cx="1130292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64" y="3614207"/>
            <a:ext cx="1006302" cy="1645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/>
        </p:blipFill>
        <p:spPr bwMode="auto">
          <a:xfrm>
            <a:off x="2703410" y="1741713"/>
            <a:ext cx="1747856" cy="969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5" y="2342906"/>
            <a:ext cx="1365621" cy="1365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r="10405"/>
          <a:stretch/>
        </p:blipFill>
        <p:spPr bwMode="auto">
          <a:xfrm>
            <a:off x="2870539" y="4070993"/>
            <a:ext cx="1553905" cy="1574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9202" y="4437112"/>
            <a:ext cx="1417859" cy="1417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87" y="2519144"/>
            <a:ext cx="1708276" cy="17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91626"/>
            <a:ext cx="1359594" cy="1359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2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ya\Desktop\для презентаций\0_75b68_a76aa5c7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9" t="17808" r="26014" b="17122"/>
          <a:stretch/>
        </p:blipFill>
        <p:spPr bwMode="auto">
          <a:xfrm>
            <a:off x="-13320" y="-22626"/>
            <a:ext cx="3020291" cy="41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5"/>
          <a:stretch/>
        </p:blipFill>
        <p:spPr bwMode="auto">
          <a:xfrm>
            <a:off x="6041560" y="16024"/>
            <a:ext cx="2964420" cy="223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952328" cy="288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591172" cy="31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21" y="1307557"/>
            <a:ext cx="301537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dya\Desktop\для презентаций\1420718126_lunt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68" y="1"/>
            <a:ext cx="268534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22" y="645177"/>
            <a:ext cx="3537044" cy="22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20" y="4527781"/>
            <a:ext cx="3369931" cy="224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" y="29939"/>
            <a:ext cx="2615804" cy="31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28" y="3140968"/>
            <a:ext cx="2991167" cy="230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dya\Desktop\для презентаций\1263135512_0lik.ru_barash-v-ber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99792" cy="36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5" y="3284984"/>
            <a:ext cx="2516382" cy="310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3" y="2546501"/>
            <a:ext cx="2139864" cy="344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3857623" cy="256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4493195"/>
            <a:ext cx="2907432" cy="22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9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2225402" cy="289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320"/>
            <a:ext cx="2160240" cy="25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08" y="79714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30216"/>
            <a:ext cx="3223949" cy="202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04" y="0"/>
            <a:ext cx="2549854" cy="24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89786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991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125189"/>
            <a:ext cx="2585392" cy="259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1796"/>
            <a:ext cx="174530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21" y="-29344"/>
            <a:ext cx="2882280" cy="288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62379"/>
            <a:ext cx="2690255" cy="269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0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Nadya\Desktop\для презентаций\56069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1285874"/>
            <a:ext cx="6697927" cy="50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717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38</Words>
  <Application>Microsoft Office PowerPoint</Application>
  <PresentationFormat>Экран (4:3)</PresentationFormat>
  <Paragraphs>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Nadya</dc:creator>
  <cp:lastModifiedBy>Nadya</cp:lastModifiedBy>
  <cp:revision>25</cp:revision>
  <dcterms:created xsi:type="dcterms:W3CDTF">2018-01-26T11:23:09Z</dcterms:created>
  <dcterms:modified xsi:type="dcterms:W3CDTF">2018-02-01T08:57:48Z</dcterms:modified>
  <cp:contentStatus/>
</cp:coreProperties>
</file>