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A75A86-8B50-48D3-908C-B375782713D5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FFA81C-CC8E-46CA-AF58-FFCB08497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4632" cy="2736303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Исследовательская работа по физической культуре на тему:</a:t>
            </a:r>
            <a:br>
              <a:rPr lang="ru-RU" dirty="0" smtClean="0"/>
            </a:br>
            <a:r>
              <a:rPr lang="ru-RU" dirty="0" smtClean="0"/>
              <a:t>«Влияние волейбола на здоровье человека»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229200"/>
            <a:ext cx="3419872" cy="1628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ученица 9»В» класса </a:t>
            </a:r>
          </a:p>
          <a:p>
            <a:r>
              <a:rPr lang="ru-RU" dirty="0" smtClean="0"/>
              <a:t>МБОУ СОШ №6</a:t>
            </a:r>
          </a:p>
          <a:p>
            <a:r>
              <a:rPr lang="ru-RU" dirty="0" smtClean="0"/>
              <a:t>Никитина  Дарья</a:t>
            </a:r>
          </a:p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Махмудов </a:t>
            </a:r>
            <a:r>
              <a:rPr lang="ru-RU" dirty="0" err="1" smtClean="0"/>
              <a:t>Шухрат</a:t>
            </a:r>
            <a:r>
              <a:rPr lang="ru-RU" dirty="0" smtClean="0"/>
              <a:t> </a:t>
            </a:r>
            <a:r>
              <a:rPr lang="ru-RU" dirty="0" err="1" smtClean="0"/>
              <a:t>Жафатович</a:t>
            </a:r>
            <a:endParaRPr lang="ru-RU" dirty="0" smtClean="0"/>
          </a:p>
        </p:txBody>
      </p:sp>
      <p:pic>
        <p:nvPicPr>
          <p:cNvPr id="4" name="Рисунок 3" descr="img805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4104456" cy="289550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волейбола на </a:t>
            </a:r>
            <a:r>
              <a:rPr lang="ru-RU" dirty="0" err="1" smtClean="0"/>
              <a:t>психо-эмоциональное</a:t>
            </a:r>
            <a:r>
              <a:rPr lang="ru-RU" dirty="0" smtClean="0"/>
              <a:t> состояние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Развивает трудолюбие, смелость, упорство, настойчивость, дисциплинированность, умение быстро реагировать на изменение ситуации;</a:t>
            </a:r>
          </a:p>
          <a:p>
            <a:r>
              <a:rPr lang="ru-RU" dirty="0" smtClean="0"/>
              <a:t>Развивает чувство ответственность перед коллективом, умение работать в команде и доверять окружающим;</a:t>
            </a:r>
          </a:p>
          <a:p>
            <a:r>
              <a:rPr lang="ru-RU" dirty="0" smtClean="0"/>
              <a:t>Стимулирует умственное развитие детей.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Таким образом, играя в волейбол, человек: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300" dirty="0" smtClean="0"/>
              <a:t>Играет и следит за резкими изменениями игровой ситуации;</a:t>
            </a:r>
          </a:p>
          <a:p>
            <a:r>
              <a:rPr lang="ru-RU" sz="4300" dirty="0" smtClean="0"/>
              <a:t>повышает свой уровень физической подготовленности; </a:t>
            </a:r>
          </a:p>
          <a:p>
            <a:r>
              <a:rPr lang="ru-RU" sz="4300" i="1" dirty="0" smtClean="0"/>
              <a:t> </a:t>
            </a:r>
            <a:r>
              <a:rPr lang="ru-RU" sz="4300" dirty="0" smtClean="0"/>
              <a:t>укрепляет нервную систему при организации игровых движений;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Важно привить любовь к спорту, обучить подростков  умению самостоятельно организовывать свой досуг, научить их правильно применять полученные знания, чтобы они прочно укрепились и сохранились на всю жизнь. В жизни человека, какую – то, часть времени непосредственно должен занимать спорт, для хорошего самочувствия , поддержания тонуса, и подтянутой фигуры. Для достижения этих качеств и существует очень хороший вид спорта волейбол. Игра в волейбол стала не только чисто спортивной, но и происходит развитие волейбола как игры ради отдыха, игра в волейбол стала средством организации досуга, поддержания здоровья и восстановления работоспособности.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o2Y9LpZm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69jWR5Fp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Qfq7LOOV1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2333" y="3032956"/>
            <a:ext cx="33123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wGI7KstM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HQ2KJHbP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17132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vmkrCuKsO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32656"/>
            <a:ext cx="336037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Исследование влияния занятий волейболом на организм человека, в частности, на развитие двигательной активности в подростковом возрасте.</a:t>
            </a:r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5220072" cy="296950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83920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Проанализировать методическую и психолого-педагогическую литературу по выбранной теме;</a:t>
            </a:r>
          </a:p>
          <a:p>
            <a:r>
              <a:rPr lang="ru-RU" dirty="0" smtClean="0"/>
              <a:t>Провести исследование физической подготовленности, а также функциональных систем организма учащихся;  </a:t>
            </a:r>
          </a:p>
          <a:p>
            <a:r>
              <a:rPr lang="ru-RU" dirty="0" smtClean="0"/>
              <a:t>На основании результатов исследования сформулировать выводы.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качестве метода решения поставленных задач я проанализировала существующие научные статьи по выбранной мною теме. А также использовала интернет ресурсы.</a:t>
            </a:r>
            <a:endParaRPr lang="ru-RU" dirty="0"/>
          </a:p>
        </p:txBody>
      </p:sp>
      <p:pic>
        <p:nvPicPr>
          <p:cNvPr id="4" name="Рисунок 3" descr="iC5ETQE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6480720" cy="286844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011616" cy="2090862"/>
          </a:xfrm>
        </p:spPr>
        <p:txBody>
          <a:bodyPr>
            <a:normAutofit fontScale="47500" lnSpcReduction="20000"/>
          </a:bodyPr>
          <a:lstStyle/>
          <a:p>
            <a:r>
              <a:rPr lang="ru-RU" sz="2400" b="1" dirty="0" smtClean="0"/>
              <a:t> </a:t>
            </a:r>
            <a:r>
              <a:rPr lang="ru-RU" sz="9600" i="1" dirty="0" smtClean="0"/>
              <a:t>состояние здоровья школьников и влияние занятий волейболом на них.</a:t>
            </a:r>
            <a:endParaRPr lang="ru-RU" dirty="0"/>
          </a:p>
        </p:txBody>
      </p:sp>
      <p:pic>
        <p:nvPicPr>
          <p:cNvPr id="4" name="Рисунок 3" descr="img2595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5328592" cy="307234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Волейбол — один из самых популярных и доступных массовых видов спорта. Для того чтобы поиграть в волейбол не требуются большие финансовые затраты и серьезная физическая подготовка. Мяч, подходящая площадка и несколько человек, желающих поиграть — это все что нужно для того, чтобы весело и с пользой для здоровья провести время. При отсутствии специальной волейбольной площадки с сеткой, можно просто играть встав в круг, как это делается летом на многих пляжах нашей страны.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Польза волейбола: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Регулярная игра в волейбол оказывает закаливающее действие на организм, повышает выносливость организма.</a:t>
            </a:r>
          </a:p>
          <a:p>
            <a:r>
              <a:rPr lang="ru-RU" dirty="0" smtClean="0"/>
              <a:t>Укрепляет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 и улучшает кровообращение.</a:t>
            </a:r>
          </a:p>
          <a:p>
            <a:r>
              <a:rPr lang="ru-RU" dirty="0" smtClean="0"/>
              <a:t>Положительно влияет на дыхательную систему.</a:t>
            </a:r>
          </a:p>
          <a:p>
            <a:r>
              <a:rPr lang="ru-RU" dirty="0" smtClean="0"/>
              <a:t>Разнообразие движений и переменная интенсивность нагрузки при занятиях волейболом тренирует практически все группы мышц.</a:t>
            </a:r>
          </a:p>
          <a:p>
            <a:r>
              <a:rPr lang="ru-RU" dirty="0" smtClean="0"/>
              <a:t>Волейбол укрепляет опорно-двигательный аппарат, улучшает подвижность суставов.</a:t>
            </a:r>
          </a:p>
          <a:p>
            <a:r>
              <a:rPr lang="ru-RU" dirty="0" smtClean="0"/>
              <a:t>Тренирует мышцы глаз, расширяет поле зрения.</a:t>
            </a:r>
          </a:p>
          <a:p>
            <a:r>
              <a:rPr lang="ru-RU" dirty="0" smtClean="0"/>
              <a:t>Волейбол положительно влияет на нервную систему, улучшает настроение, помогает бороться со стрессами и депрессиями.</a:t>
            </a:r>
          </a:p>
          <a:p>
            <a:r>
              <a:rPr lang="ru-RU" dirty="0" smtClean="0"/>
              <a:t>Волейбол тренирует ловкость, точность движений, подвижность и гибкость.</a:t>
            </a:r>
          </a:p>
          <a:p>
            <a:r>
              <a:rPr lang="ru-RU" dirty="0" smtClean="0"/>
              <a:t>Занятия волейболом развивают у детей и взрослых такие качества как трудолюбие, смелость, упорство, настойчивость, дисциплинированность и умение быстро реагировать на изменение ситуации.</a:t>
            </a:r>
          </a:p>
          <a:p>
            <a:r>
              <a:rPr lang="ru-RU" dirty="0" smtClean="0"/>
              <a:t>Помогают человеку преодолеть комплексы, раскрепоститься, найти общий язык сверстникам и людям разных поколений.</a:t>
            </a:r>
          </a:p>
          <a:p>
            <a:r>
              <a:rPr lang="ru-RU" dirty="0" smtClean="0"/>
              <a:t>Волейбол и другие командные виды спорта воспитывают чувство ответственности перед коллективом, умение работать в команде и доверять окружающим.</a:t>
            </a:r>
          </a:p>
          <a:p>
            <a:r>
              <a:rPr lang="ru-RU" dirty="0" smtClean="0"/>
              <a:t>Развивают привычку регулярно заниматься спортом и вести здоровый образ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волейбола для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4179093"/>
          </a:xfrm>
        </p:spPr>
        <p:txBody>
          <a:bodyPr>
            <a:normAutofit/>
          </a:bodyPr>
          <a:lstStyle/>
          <a:p>
            <a:r>
              <a:rPr lang="ru-RU" dirty="0" smtClean="0"/>
              <a:t>Перечисленное воздействие волейбола относится и к влиянию на детский организм. Кроме этого, эта игра обучает необходимым двигательным навыкам, воспитывает морально-волевые качества, способствует правильному физическому и психологическому развитию ребенка.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волейбола на организм подростков: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515672" cy="4896544"/>
          </a:xfrm>
        </p:spPr>
        <p:txBody>
          <a:bodyPr/>
          <a:lstStyle/>
          <a:p>
            <a:r>
              <a:rPr lang="ru-RU" dirty="0" smtClean="0"/>
              <a:t>Оказывает закаливающее действие на организм;</a:t>
            </a:r>
          </a:p>
          <a:p>
            <a:r>
              <a:rPr lang="ru-RU" dirty="0" smtClean="0"/>
              <a:t>Повышает выносливость;</a:t>
            </a:r>
          </a:p>
          <a:p>
            <a:r>
              <a:rPr lang="ru-RU" dirty="0" smtClean="0"/>
              <a:t>Тренирует мышцы глаз;</a:t>
            </a:r>
          </a:p>
          <a:p>
            <a:r>
              <a:rPr lang="ru-RU" dirty="0" smtClean="0"/>
              <a:t>Расширяет поле зрения;</a:t>
            </a:r>
          </a:p>
          <a:p>
            <a:r>
              <a:rPr lang="ru-RU" dirty="0" smtClean="0"/>
              <a:t>Положительно влияет на нервную систему.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605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Исследовательская работа по физической культуре на тему: «Влияние волейбола на здоровье человека»</vt:lpstr>
      <vt:lpstr>ЦЕЛЬ РАБОТЫ:</vt:lpstr>
      <vt:lpstr>задачи:</vt:lpstr>
      <vt:lpstr>Метод:</vt:lpstr>
      <vt:lpstr>Предмет исследования:</vt:lpstr>
      <vt:lpstr>Презентация PowerPoint</vt:lpstr>
      <vt:lpstr>Польза волейбола:</vt:lpstr>
      <vt:lpstr>Польза волейбола для детей:</vt:lpstr>
      <vt:lpstr>Влияние волейбола на организм подростков:</vt:lpstr>
      <vt:lpstr>Влияние волейбола на психо-эмоциональное состояние</vt:lpstr>
      <vt:lpstr>Таким образом, играя в волейбол, человек: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физической культуре на тему: «Влияние волейбола на здоровье человека»</dc:title>
  <dc:creator>asus</dc:creator>
  <cp:lastModifiedBy>SPORTZAL-UCHITEL</cp:lastModifiedBy>
  <cp:revision>10</cp:revision>
  <dcterms:created xsi:type="dcterms:W3CDTF">2017-11-22T11:20:52Z</dcterms:created>
  <dcterms:modified xsi:type="dcterms:W3CDTF">2017-11-30T10:33:57Z</dcterms:modified>
</cp:coreProperties>
</file>