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57" r:id="rId13"/>
    <p:sldId id="258" r:id="rId14"/>
    <p:sldId id="259" r:id="rId15"/>
    <p:sldId id="262" r:id="rId16"/>
    <p:sldId id="264" r:id="rId17"/>
    <p:sldId id="277" r:id="rId18"/>
    <p:sldId id="279" r:id="rId19"/>
    <p:sldId id="281" r:id="rId20"/>
    <p:sldId id="282" r:id="rId21"/>
    <p:sldId id="283" r:id="rId22"/>
    <p:sldId id="285" r:id="rId23"/>
    <p:sldId id="286" r:id="rId24"/>
    <p:sldId id="288" r:id="rId25"/>
    <p:sldId id="287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БЮДЖЕТНОЕ ОБРАЗОВАТЕЛЬНОЕ УРЕЖДЕНИЕ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ЦЕНТР РАЗВИТИЯ РЕБЕНКА – ДЕТСКИЙ САД №296 Г. ЧЕЛЯБИНСКА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7854696" cy="17526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Гипс.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Добыча </a:t>
            </a:r>
            <a:r>
              <a:rPr lang="ru-RU" sz="3200" b="1" dirty="0">
                <a:solidFill>
                  <a:schemeClr val="bg1"/>
                </a:solidFill>
              </a:rPr>
              <a:t>и применение.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Гипс – один из самых древних строительных материалов. Сфинкс. Египет 3700 лет до н.э.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G:\гипс\9 50127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705600" cy="569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Древние египтяне писали гипсом на стенах.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G:\гипс\9 а б ris03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482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Гипс в медицине.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3314" name="Picture 2" descr="G:\гипс\10 а и2_trav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2400" cy="519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0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Гипс в строительстве.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4339" name="Picture 3" descr="G:\гипс\15shtukaturka_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153400" cy="5435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Гипс – основа  для штукатурки.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3434" y="228600"/>
            <a:ext cx="6905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/>
              <a:t>Гипсокартон</a:t>
            </a:r>
            <a:r>
              <a:rPr lang="ru-RU" sz="2800" b="1" dirty="0" smtClean="0"/>
              <a:t>. Стены из </a:t>
            </a:r>
            <a:r>
              <a:rPr lang="ru-RU" sz="2800" b="1" dirty="0" err="1" smtClean="0"/>
              <a:t>гипсокартона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5362" name="Picture 2" descr="G:\гипс\15а 507467_f513cbe70c5db74a9211503a0e482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295400"/>
            <a:ext cx="4125431" cy="46482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2" descr="G:\гипс\16 аprofi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91000" cy="462476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гипс\16 абв т 02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25504" cy="495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1650" y="152400"/>
            <a:ext cx="6382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Перегородка и подвесной потолок </a:t>
            </a:r>
          </a:p>
          <a:p>
            <a:pPr algn="ctr"/>
            <a:r>
              <a:rPr lang="ru-RU" sz="2800" b="1" dirty="0" smtClean="0"/>
              <a:t>из </a:t>
            </a:r>
            <a:r>
              <a:rPr lang="ru-RU" sz="2800" b="1" dirty="0" err="1" smtClean="0"/>
              <a:t>гипсокартона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Picture 2" descr="G:\гипс\16 б295867884_160457533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910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3029" y="1066800"/>
            <a:ext cx="2125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Гипсовая </a:t>
            </a:r>
          </a:p>
          <a:p>
            <a:pPr algn="ctr"/>
            <a:r>
              <a:rPr lang="ru-RU" sz="3200" b="1" dirty="0" smtClean="0"/>
              <a:t>лепнина.</a:t>
            </a:r>
            <a:endParaRPr lang="ru-RU" sz="3200" b="1" dirty="0"/>
          </a:p>
        </p:txBody>
      </p:sp>
      <p:pic>
        <p:nvPicPr>
          <p:cNvPr id="4" name="Picture 2" descr="G:\гипс\17б 9503cd93b8de7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5257800" cy="3465807"/>
          </a:xfrm>
          <a:prstGeom prst="rect">
            <a:avLst/>
          </a:prstGeom>
          <a:noFill/>
        </p:spPr>
      </p:pic>
      <p:pic>
        <p:nvPicPr>
          <p:cNvPr id="5" name="Picture 2" descr="G:\гипс\17а showroom0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5105400" cy="33983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648200"/>
            <a:ext cx="2850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Позолоченная гипсовая лепнина.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1000"/>
            <a:ext cx="2940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Декор из гипса.</a:t>
            </a:r>
            <a:endParaRPr lang="ru-RU" sz="2800" b="1" dirty="0"/>
          </a:p>
        </p:txBody>
      </p:sp>
      <p:pic>
        <p:nvPicPr>
          <p:cNvPr id="21506" name="Picture 2" descr="G:\гипс\17в ьршг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1"/>
            <a:ext cx="41148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G:\гипс\18 y_img_123808659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300396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181600" y="396823"/>
            <a:ext cx="366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/>
              <a:t>Гипсовые колонны.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778" y="152400"/>
            <a:ext cx="3423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Гипс в скульптуре.</a:t>
            </a:r>
            <a:endParaRPr lang="ru-RU" sz="2800" b="1" dirty="0"/>
          </a:p>
        </p:txBody>
      </p:sp>
      <p:pic>
        <p:nvPicPr>
          <p:cNvPr id="23554" name="Picture 2" descr="G:\гипс\20 87D8A1813E9F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038600" cy="5410200"/>
          </a:xfrm>
          <a:prstGeom prst="rect">
            <a:avLst/>
          </a:prstGeom>
          <a:noFill/>
        </p:spPr>
      </p:pic>
      <p:pic>
        <p:nvPicPr>
          <p:cNvPr id="4" name="Picture 2" descr="G:\гипс\23 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1"/>
            <a:ext cx="4235958" cy="5410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64566" y="367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Скульптура из цельного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гипсового </a:t>
            </a:r>
            <a:r>
              <a:rPr lang="ru-RU" sz="2800" b="1" dirty="0"/>
              <a:t>камня.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605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Объемные фигуры из гипса. </a:t>
            </a:r>
            <a:endParaRPr lang="ru-RU" sz="2800" b="1" dirty="0"/>
          </a:p>
        </p:txBody>
      </p:sp>
      <p:pic>
        <p:nvPicPr>
          <p:cNvPr id="25602" name="Picture 2" descr="G:\гипс\24 gip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772400" cy="597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гипс\1 3889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828800"/>
            <a:ext cx="8788400" cy="4876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200" y="351471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Гипсовый Камень – из которого получают гипс. </a:t>
            </a:r>
            <a:br>
              <a:rPr lang="ru-RU" sz="2800" b="1" dirty="0"/>
            </a:br>
            <a:r>
              <a:rPr lang="ru-RU" sz="2800" b="1" dirty="0"/>
              <a:t> Гипсовый камень это самый распространённый  минерал на Земле.</a:t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 счет обжига при специальной температуре гипс становится настолько прочный, что из него можно делать посуду.</a:t>
            </a:r>
            <a:endParaRPr lang="ru-RU" sz="2800" b="1" dirty="0"/>
          </a:p>
        </p:txBody>
      </p:sp>
      <p:pic>
        <p:nvPicPr>
          <p:cNvPr id="26626" name="Picture 2" descr="G:\гипс\27 s640x48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390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5400" y="674483"/>
            <a:ext cx="3820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Посуду из гипса </a:t>
            </a:r>
          </a:p>
          <a:p>
            <a:pPr algn="ctr"/>
            <a:r>
              <a:rPr lang="ru-RU" sz="2800" b="1" dirty="0" smtClean="0"/>
              <a:t>расписывают в ручную.</a:t>
            </a:r>
            <a:endParaRPr lang="ru-RU" sz="2800" b="1" dirty="0"/>
          </a:p>
        </p:txBody>
      </p:sp>
      <p:pic>
        <p:nvPicPr>
          <p:cNvPr id="27650" name="Picture 2" descr="G:\гипс\28 s640x48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8268"/>
            <a:ext cx="4800600" cy="3529853"/>
          </a:xfrm>
          <a:prstGeom prst="rect">
            <a:avLst/>
          </a:prstGeom>
          <a:noFill/>
        </p:spPr>
      </p:pic>
      <p:pic>
        <p:nvPicPr>
          <p:cNvPr id="4" name="Picture 2" descr="G:\гипс\29 s640x480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953000" cy="3714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19100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 того как посуда просохнет её покрывают лаком.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гипс\31 s640x480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33450"/>
            <a:ext cx="7620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152400"/>
            <a:ext cx="6488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Вазы и горшки для цветов из гипса.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228600"/>
            <a:ext cx="5360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Дети заливают  гипс в форму.</a:t>
            </a:r>
            <a:endParaRPr lang="ru-RU" sz="2800" b="1" dirty="0"/>
          </a:p>
        </p:txBody>
      </p:sp>
      <p:pic>
        <p:nvPicPr>
          <p:cNvPr id="30722" name="Picture 2" descr="G:\гипс\33 т7.02_505_0y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40880" cy="553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гипс\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52" y="838200"/>
            <a:ext cx="7358548" cy="57290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228600"/>
            <a:ext cx="328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Готовые отливки.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52400"/>
            <a:ext cx="685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Дети раскрашивают готовую отливку.</a:t>
            </a:r>
            <a:endParaRPr lang="ru-RU" sz="2800" b="1" dirty="0"/>
          </a:p>
        </p:txBody>
      </p:sp>
      <p:pic>
        <p:nvPicPr>
          <p:cNvPr id="31746" name="Picture 2" descr="G:\гипс\34 maslo_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16814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гипс\б 72685424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220415" cy="5791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52400"/>
            <a:ext cx="455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/>
              <a:t>Карандашница</a:t>
            </a:r>
            <a:r>
              <a:rPr lang="ru-RU" sz="2800" b="1" dirty="0" smtClean="0"/>
              <a:t> из гипса.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гипс\м1_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559174" cy="4522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98610" y="952319"/>
            <a:ext cx="3395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Поделки из гипса.</a:t>
            </a:r>
            <a:endParaRPr lang="ru-RU" sz="2800" b="1" dirty="0"/>
          </a:p>
        </p:txBody>
      </p:sp>
      <p:pic>
        <p:nvPicPr>
          <p:cNvPr id="4" name="Picture 2" descr="G:\гипс\ю21b97f815b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2476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Добыча гипсового камня на поверхности земли.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гипс\1 3999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Шахта по добыче гипсового камня</a:t>
            </a:r>
            <a:endParaRPr lang="ru-RU" sz="3100" b="1" dirty="0"/>
          </a:p>
        </p:txBody>
      </p:sp>
      <p:pic>
        <p:nvPicPr>
          <p:cNvPr id="3074" name="Picture 2" descr="G:\гипс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83422" cy="568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Дробилка гипсового камня на </a:t>
            </a:r>
            <a:r>
              <a:rPr lang="ru-RU" sz="2800" b="1" smtClean="0">
                <a:solidFill>
                  <a:schemeClr val="tx1"/>
                </a:solidFill>
              </a:rPr>
              <a:t>месторождении </a:t>
            </a:r>
            <a:r>
              <a:rPr lang="ru-RU" sz="2800" b="1" smtClean="0">
                <a:solidFill>
                  <a:schemeClr val="tx1"/>
                </a:solidFill>
              </a:rPr>
              <a:t>- получается </a:t>
            </a:r>
            <a:r>
              <a:rPr lang="ru-RU" sz="2800" b="1" dirty="0" smtClean="0">
                <a:solidFill>
                  <a:schemeClr val="tx1"/>
                </a:solidFill>
              </a:rPr>
              <a:t>гипсовый щебень.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гипс\5а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983719" cy="579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Дробилка гипсового камня на производстве.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G:\гипс\5б 518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98591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Печь для обжига гипсового камня (щебня).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гипс\6 g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0193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Мельницы для тонкого помола гипсового щебня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G:\гипс\7 10-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34639" cy="547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Гипс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G:\гипс\8 3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20000" cy="569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202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МУНИЦИПАЛЬНОЕ БЮДЖЕТНОЕ ОБРАЗОВАТЕЛЬНОЕ УРЕЖДЕНИЕ  ЦЕНТР РАЗВИТИЯ РЕБЕНКА – ДЕТСКИЙ САД №296 Г. ЧЕЛЯБИНСКА</vt:lpstr>
      <vt:lpstr>Презентация PowerPoint</vt:lpstr>
      <vt:lpstr>Добыча гипсового камня на поверхности земли. </vt:lpstr>
      <vt:lpstr>         Шахта по добыче гипсового камня</vt:lpstr>
      <vt:lpstr>Дробилка гипсового камня на месторождении - получается гипсовый щебень. </vt:lpstr>
      <vt:lpstr>Дробилка гипсового камня на производстве. </vt:lpstr>
      <vt:lpstr>Печь для обжига гипсового камня (щебня).</vt:lpstr>
      <vt:lpstr>Мельницы для тонкого помола гипсового щебня. </vt:lpstr>
      <vt:lpstr>Гипс. </vt:lpstr>
      <vt:lpstr>Гипс – один из самых древних строительных материалов. Сфинкс. Египет 3700 лет до н.э. </vt:lpstr>
      <vt:lpstr>Древние египтяне писали гипсом на стенах.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Гипсовый Камень – из которого получают гипс.   Гипсовый камень это самый распространённый  минерал на Земле. </dc:title>
  <dc:creator>Андрей</dc:creator>
  <cp:lastModifiedBy>sergey</cp:lastModifiedBy>
  <cp:revision>37</cp:revision>
  <dcterms:created xsi:type="dcterms:W3CDTF">2012-03-09T09:30:45Z</dcterms:created>
  <dcterms:modified xsi:type="dcterms:W3CDTF">2012-03-28T05:54:20Z</dcterms:modified>
</cp:coreProperties>
</file>