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71" r:id="rId8"/>
    <p:sldId id="275" r:id="rId9"/>
    <p:sldId id="276" r:id="rId10"/>
    <p:sldId id="277" r:id="rId11"/>
    <p:sldId id="279" r:id="rId12"/>
    <p:sldId id="280" r:id="rId13"/>
    <p:sldId id="281" r:id="rId14"/>
    <p:sldId id="282" r:id="rId15"/>
    <p:sldId id="283" r:id="rId16"/>
    <p:sldId id="285" r:id="rId17"/>
    <p:sldId id="286" r:id="rId18"/>
    <p:sldId id="284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6104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0775" y="1772816"/>
            <a:ext cx="6902466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НЕДЕЛЯ</a:t>
            </a:r>
          </a:p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БЕЗОПАСНОСТИ ДОРОЖНОГО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ДВИЖЕНИЯ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4725144"/>
            <a:ext cx="28083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воспитатели: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ГУЛЬЧЕНКО м.н.</a:t>
            </a:r>
          </a:p>
          <a:p>
            <a:pPr algn="ctr"/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Пузикова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о.ю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4969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зеленый говорит: проходите путь открыт!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 ntktajy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40324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476672"/>
            <a:ext cx="3528392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Он главный на дороге.</a:t>
            </a: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Он важный, как директор.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смотрит взглядом строгим</a:t>
            </a: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всех автоинспектор.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6165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5689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 кто же он? – ответьте. Здесь вовсе нет секрета, ведь знают даже дети: регулировщик это!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476672"/>
            <a:ext cx="5580112" cy="609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692697"/>
            <a:ext cx="2376265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Машины непослушные</a:t>
            </a: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Он ровный ряд построит,</a:t>
            </a: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знают нарушители, </a:t>
            </a: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спорить с ним не стоит.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4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3696"/>
            <a:ext cx="8676456" cy="5784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280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Пусть светофор мигает,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волшебник наш главнее, машины направляет палочкой своею.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7129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Пешеход, пешеход! Помни ты про переход.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-02-04-4babb3eaa84e457dce5b2e788ea9b71df7027cf42e1946809f4e054a376c310e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0-02-04-cf2173f2851b9b414adc3551a4352e70aa3f0c3c4375df44f2a8ca2b330b367a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5507" y="2967335"/>
            <a:ext cx="7652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8208912" cy="5724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Способствовать закреплению знаний детей о правилах безопасного поведения на проезжей части дороги; дорожных знаках; о назначении светофора;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Развивать мышление, внимание, память, речевую и познавательную активность;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 – коммуникативные качества путем коллективного решения общих задач;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формировать интерес к изучению правил дорожного движения посредством игровых действий;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Воспитывать понимание необходимости изучения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Пдд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 целях личной безопасности.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Много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есть различных знаков – эти знаки нужно знать, чтобы правил на дороге никогда не нарушать.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 ntktajy 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1369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Чтоб по улицам шагать надо очень много знать. Как таблицу умноженья помнить знаки дорожного движения.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7 ntktajy 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6024" y="216024"/>
            <a:ext cx="7020272" cy="65882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32240" y="692696"/>
            <a:ext cx="216024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Детям знать положено </a:t>
            </a:r>
          </a:p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Знаки все дорожные!</a:t>
            </a:r>
          </a:p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Ты, дружок, доверься им:</a:t>
            </a:r>
          </a:p>
          <a:p>
            <a:pPr algn="ctr"/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Будешь цел и невредим!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Правил дорожных на свете не мало. Все бы их выучить нам не мешало.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85689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Девочки и мальчики, все, без исключения, изучайте правила дорожного движения!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424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Красный свет – проезда нет!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60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352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Желтый свет – внимание!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263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11</cp:revision>
  <dcterms:modified xsi:type="dcterms:W3CDTF">2018-01-24T11:53:24Z</dcterms:modified>
</cp:coreProperties>
</file>