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9" r:id="rId9"/>
    <p:sldId id="263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8F75-B305-4BA0-9421-8D16B904F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2068-FAE3-4911-A169-0C3A9804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8F75-B305-4BA0-9421-8D16B904F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2068-FAE3-4911-A169-0C3A9804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8F75-B305-4BA0-9421-8D16B904F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2068-FAE3-4911-A169-0C3A9804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8F75-B305-4BA0-9421-8D16B904F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2068-FAE3-4911-A169-0C3A9804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8F75-B305-4BA0-9421-8D16B904F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2068-FAE3-4911-A169-0C3A9804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8F75-B305-4BA0-9421-8D16B904F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2068-FAE3-4911-A169-0C3A9804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8F75-B305-4BA0-9421-8D16B904F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2068-FAE3-4911-A169-0C3A9804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8F75-B305-4BA0-9421-8D16B904F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2068-FAE3-4911-A169-0C3A9804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8F75-B305-4BA0-9421-8D16B904F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2068-FAE3-4911-A169-0C3A9804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8F75-B305-4BA0-9421-8D16B904F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2068-FAE3-4911-A169-0C3A9804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8F75-B305-4BA0-9421-8D16B904F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2068-FAE3-4911-A169-0C3A9804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8F75-B305-4BA0-9421-8D16B904F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A2068-FAE3-4911-A169-0C3A98045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7.depositphotos.com/1157310/709/v/950/depositphotos_7097391-stock-illustration-theatre-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94421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кукол на столе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4048" y="3356992"/>
            <a:ext cx="3240360" cy="172819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Воспитатели:</a:t>
            </a:r>
          </a:p>
          <a:p>
            <a:pPr algn="l"/>
            <a:r>
              <a:rPr lang="ru-RU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Коврижных Н. Н</a:t>
            </a:r>
            <a:r>
              <a:rPr lang="ru-RU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b="1" dirty="0" smtClean="0">
              <a:ln w="1778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22" name="Picture 10" descr="http://www.toyway.ru/upload/iblock/9e9/Bembi_7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84984"/>
            <a:ext cx="3870736" cy="2088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7.depositphotos.com/1157310/709/v/950/depositphotos_7097391-stock-illustration-theatre-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Этюд «Солёный чай»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096344" cy="3720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1556792"/>
            <a:ext cx="2273300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556792"/>
            <a:ext cx="3184728" cy="3593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7.depositphotos.com/1157310/709/v/950/depositphotos_7097391-stock-illustration-theatre-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3024336" cy="506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12776"/>
            <a:ext cx="383788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1080121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Этюд «Штангист»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115212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Провинившися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ребёнок»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7.depositphotos.com/1157310/709/v/950/depositphotos_7097391-stock-illustration-theatre-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Родители играют в сказку «Теремок»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7056784" cy="45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7.depositphotos.com/1157310/709/v/950/depositphotos_7097391-stock-illustration-theatre-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«Мастер класс»</a:t>
            </a:r>
            <a:endParaRPr lang="ru-RU" b="1" spc="5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80537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8884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7.depositphotos.com/1157310/709/v/950/depositphotos_7097391-stock-illustration-theatre-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3467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140968"/>
            <a:ext cx="4610100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7.depositphotos.com/1157310/709/v/950/depositphotos_7097391-stock-illustration-theatre-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Итоговое событие сказка «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Заюшкина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избушка»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051" y="1613586"/>
            <a:ext cx="7202333" cy="476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7.depositphotos.com/1157310/709/v/950/depositphotos_7097391-stock-illustration-theatre-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31640" y="1628800"/>
            <a:ext cx="6480720" cy="35283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 – эта самая настоящая игра,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которая никогда не надоедает,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потому что изменяется,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усложняется и развивается вместе с детьми.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7.depositphotos.com/1157310/709/v/950/depositphotos_7097391-stock-illustration-theatre-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1371600" y="1773238"/>
            <a:ext cx="6400800" cy="3455962"/>
          </a:xfr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2400" b="1" i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Актуальность проекта:</a:t>
            </a:r>
            <a:r>
              <a:rPr lang="ru-RU" sz="2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Возраст от четырех до пяти лет – это средний дошкольный период. Он является очень важным этапом в жизни ребенка. Это период интенсивного развития и роста детского организма. На данном этапе существенно меняется характер ребенка, активно совершенствуются познавательные и коммуникативные </a:t>
            </a:r>
            <a:endParaRPr lang="ru-RU" sz="2400" b="1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7.depositphotos.com/1157310/709/v/950/depositphotos_7097391-stock-illustration-theatre-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440159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Цель проекта</a:t>
            </a:r>
            <a:r>
              <a:rPr lang="ru-RU" sz="2800" b="1" i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:</a:t>
            </a:r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создание условий для развития театрализованной деятельности.</a:t>
            </a:r>
            <a:endParaRPr lang="ru-RU" sz="2800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8002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1200" b="1" i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Задачи проекта:</a:t>
            </a:r>
            <a:r>
              <a:rPr lang="ru-RU" sz="11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11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</a:br>
            <a:r>
              <a:rPr lang="ru-RU" sz="11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• формирование положительного отношения детей к театрализованным играм</a:t>
            </a:r>
            <a:br>
              <a:rPr lang="ru-RU" sz="11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</a:br>
            <a:r>
              <a:rPr lang="ru-RU" sz="11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•приобщение детей к театральной культуре</a:t>
            </a:r>
            <a:br>
              <a:rPr lang="ru-RU" sz="11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</a:br>
            <a:r>
              <a:rPr lang="ru-RU" sz="11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• расширение театрально-игрового опыта детей</a:t>
            </a:r>
            <a:br>
              <a:rPr lang="ru-RU" sz="11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</a:br>
            <a:r>
              <a:rPr lang="ru-RU" sz="11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• становление мотивации интереса к игре как средству самовыражения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7.depositphotos.com/1157310/709/v/950/depositphotos_7097391-stock-illustration-theatre-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Театрализованный уголок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05064"/>
            <a:ext cx="2592288" cy="194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ttp://900igr.net/datai/doshkolnoe-obrazovanie/Teatralizovannaja-dejatelnost-doshkolnikov/0030-057-Teatralizovannaja-dejatelnost-doshkolnik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628800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7.depositphotos.com/1157310/709/v/950/depositphotos_7097391-stock-illustration-theatre-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Сказка «Теремок»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42576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432048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7.depositphotos.com/1157310/709/v/950/depositphotos_7097391-stock-illustration-theatre-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08111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Сказка «Маша и медведь»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16832"/>
            <a:ext cx="3187545" cy="425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7.depositphotos.com/1157310/709/v/950/depositphotos_7097391-stock-illustration-theatre-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Сказка «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Заюшкина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избушка»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660729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7.depositphotos.com/1157310/709/v/950/depositphotos_7097391-stock-illustration-theatre-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Театр руками родителей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938984"/>
            <a:ext cx="3888432" cy="291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268760"/>
            <a:ext cx="61831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65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Театр кукол на столе</vt:lpstr>
      <vt:lpstr> Театр – эта самая настоящая игра, которая никогда не надоедает,  потому что изменяется, усложняется и развивается вместе с детьми. </vt:lpstr>
      <vt:lpstr>Слайд 3</vt:lpstr>
      <vt:lpstr>Цель проекта: создание условий для развития театрализованной деятельности.</vt:lpstr>
      <vt:lpstr>Театрализованный уголок </vt:lpstr>
      <vt:lpstr>Сказка «Теремок»</vt:lpstr>
      <vt:lpstr>Сказка «Маша и медведь»</vt:lpstr>
      <vt:lpstr>Сказка «Заюшкина избушка»</vt:lpstr>
      <vt:lpstr>Театр руками родителей</vt:lpstr>
      <vt:lpstr>Этюд «Солёный чай»</vt:lpstr>
      <vt:lpstr>Слайд 11</vt:lpstr>
      <vt:lpstr>Родители играют в сказку «Теремок»</vt:lpstr>
      <vt:lpstr>«Мастер класс»</vt:lpstr>
      <vt:lpstr>Слайд 14</vt:lpstr>
      <vt:lpstr>Итоговое событие сказка «Заюшкина избушка»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кукол на столе</dc:title>
  <dc:creator>НК</dc:creator>
  <cp:lastModifiedBy>НК</cp:lastModifiedBy>
  <cp:revision>19</cp:revision>
  <dcterms:created xsi:type="dcterms:W3CDTF">2017-12-19T09:05:01Z</dcterms:created>
  <dcterms:modified xsi:type="dcterms:W3CDTF">2018-01-21T20:39:56Z</dcterms:modified>
</cp:coreProperties>
</file>