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94" r:id="rId3"/>
    <p:sldId id="293" r:id="rId4"/>
    <p:sldId id="291" r:id="rId5"/>
    <p:sldId id="292" r:id="rId6"/>
    <p:sldId id="299" r:id="rId7"/>
    <p:sldId id="298" r:id="rId8"/>
    <p:sldId id="297" r:id="rId9"/>
    <p:sldId id="296" r:id="rId10"/>
    <p:sldId id="300" r:id="rId11"/>
    <p:sldId id="290" r:id="rId12"/>
    <p:sldId id="301" r:id="rId13"/>
    <p:sldId id="302" r:id="rId14"/>
    <p:sldId id="304" r:id="rId15"/>
    <p:sldId id="305" r:id="rId16"/>
    <p:sldId id="303" r:id="rId17"/>
    <p:sldId id="309" r:id="rId18"/>
    <p:sldId id="308" r:id="rId19"/>
    <p:sldId id="306" r:id="rId20"/>
    <p:sldId id="30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13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40466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№51 ОАО «РЖД»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628800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лаборатория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Чудеса для детей из ненужных вещей»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4332" y="542454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Стуканова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orb2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88047">
            <a:off x="901414" y="876158"/>
            <a:ext cx="795336" cy="742814"/>
          </a:xfrm>
          <a:prstGeom prst="rect">
            <a:avLst/>
          </a:prstGeom>
        </p:spPr>
      </p:pic>
      <p:pic>
        <p:nvPicPr>
          <p:cNvPr id="7" name="Рисунок 6" descr="borb2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35109">
            <a:off x="903924" y="4785784"/>
            <a:ext cx="795336" cy="742814"/>
          </a:xfrm>
          <a:prstGeom prst="rect">
            <a:avLst/>
          </a:prstGeom>
        </p:spPr>
      </p:pic>
      <p:pic>
        <p:nvPicPr>
          <p:cNvPr id="8" name="Рисунок 7" descr="borb2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144" y="4161108"/>
            <a:ext cx="795336" cy="742814"/>
          </a:xfrm>
          <a:prstGeom prst="rect">
            <a:avLst/>
          </a:prstGeom>
        </p:spPr>
      </p:pic>
      <p:pic>
        <p:nvPicPr>
          <p:cNvPr id="9" name="Рисунок 8" descr="borb2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808" y="839698"/>
            <a:ext cx="795336" cy="742814"/>
          </a:xfrm>
          <a:prstGeom prst="rect">
            <a:avLst/>
          </a:prstGeom>
        </p:spPr>
      </p:pic>
      <p:pic>
        <p:nvPicPr>
          <p:cNvPr id="11" name="Muzyka_dlya_prezentacii_-_gde_zhivotny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9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713">
        <p14:ripple/>
      </p:transition>
    </mc:Choice>
    <mc:Fallback xmlns="">
      <p:transition spd="slow" advTm="7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на тему: «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использовать бросовый материал с пользой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детей и родителей «Ненужных вещей не бывает»</a:t>
            </a:r>
          </a:p>
          <a:p>
            <a:pPr lvl="0"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конкурсе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бросового материала «И мусор может быть красивым!»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 проектной деятельности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выставок и мероприятий по теме проекта;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детско-родительских работ;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– самоделки для украшения участка.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костюма из бросового материала </a:t>
            </a:r>
          </a:p>
          <a:p>
            <a:pPr lvl="0" algn="just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Презентация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 на семинаре – практикуме для педагогов «Экологическое воспитание детей через интеграцию образовательных областей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www.reveries.fr/gifs/images/animaux/1223222413_gifs_animaux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394761">
            <a:off x="7589637" y="2747213"/>
            <a:ext cx="1218142" cy="110811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1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596">
        <p14:ripple/>
      </p:transition>
    </mc:Choice>
    <mc:Fallback xmlns="">
      <p:transition spd="slow" advTm="22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8496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развлечение для детей с участием родителей: дефиле «Разбуди в себе дизайнера». </a:t>
            </a:r>
          </a:p>
          <a:p>
            <a:pPr lvl="0"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на семинаре – практикуме для педагогов «Экологическое воспитание детей через интеграцию образовательных областей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just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Постановка новой задачи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кукольного театра из бросового материала</a:t>
            </a: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кукольного спектакля для детей младшей группы.</a:t>
            </a:r>
          </a:p>
          <a:p>
            <a:pPr lvl="0" algn="just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50" y="4005064"/>
            <a:ext cx="3600400" cy="2700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1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047">
        <p14:ripple/>
      </p:transition>
    </mc:Choice>
    <mc:Fallback xmlns="">
      <p:transition spd="slow" advTm="17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340768"/>
            <a:ext cx="4710269" cy="3532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94" y="3131967"/>
            <a:ext cx="4644008" cy="3483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637" y="32405"/>
            <a:ext cx="8661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экологии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«Бросим умный взгляд на мусор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5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470">
        <p14:ripple/>
      </p:transition>
    </mc:Choice>
    <mc:Fallback xmlns="">
      <p:transition spd="slow" advTm="7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76402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94" y="3256871"/>
            <a:ext cx="4788024" cy="3591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26064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чистоты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2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83">
        <p14:ripple/>
      </p:transition>
    </mc:Choice>
    <mc:Fallback xmlns="">
      <p:transition spd="slow" advTm="11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Чистый участок детского сада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3700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1084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56" y="3717032"/>
            <a:ext cx="4069561" cy="3052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2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692">
        <p14:ripple/>
      </p:transition>
    </mc:Choice>
    <mc:Fallback xmlns="">
      <p:transition spd="slow" advTm="10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9" y="1106742"/>
            <a:ext cx="4139952" cy="3104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07" y="1134591"/>
            <a:ext cx="4049688" cy="3037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b="12784"/>
          <a:stretch/>
        </p:blipFill>
        <p:spPr>
          <a:xfrm>
            <a:off x="3059832" y="2996952"/>
            <a:ext cx="2988370" cy="37811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136" y="105651"/>
            <a:ext cx="8527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с детьми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Чудесные превращения бросового материала»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8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622">
        <p14:ripple/>
      </p:transition>
    </mc:Choice>
    <mc:Fallback xmlns="">
      <p:transition spd="slow" advTm="11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" y="908720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23" y="911221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06" y="3441003"/>
            <a:ext cx="4238433" cy="3178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красивая веранда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0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484">
        <p14:ripple/>
      </p:transition>
    </mc:Choice>
    <mc:Fallback xmlns="">
      <p:transition spd="slow" advTm="11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6" y="980728"/>
            <a:ext cx="4239012" cy="2826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80728"/>
            <a:ext cx="4160567" cy="2773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5" y="3981966"/>
            <a:ext cx="4269393" cy="2846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45" y="3981966"/>
            <a:ext cx="4165928" cy="2777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1700" y="26621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экологии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«Берегите природу, друзья!»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6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755">
        <p14:ripple/>
      </p:transition>
    </mc:Choice>
    <mc:Fallback xmlns="">
      <p:transition spd="slow" advTm="17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7" y="1054201"/>
            <a:ext cx="4139952" cy="2759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89072"/>
            <a:ext cx="4174973" cy="2783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7" y="4031715"/>
            <a:ext cx="4124634" cy="2749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3" y="4031715"/>
            <a:ext cx="4247964" cy="283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8669" y="11978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экологии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«Берегите природу, друзья!»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9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445">
        <p14:ripple/>
      </p:transition>
    </mc:Choice>
    <mc:Fallback xmlns="">
      <p:transition spd="slow" advTm="14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386"/>
            <a:ext cx="4189648" cy="2793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60" y="3412095"/>
            <a:ext cx="4595328" cy="3063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169813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2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775">
        <p14:ripple/>
      </p:transition>
    </mc:Choice>
    <mc:Fallback xmlns="">
      <p:transition spd="slow" advTm="11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87849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уже не ново видеть на улицах на природе горы всевозможного мусора, бумажные коробки, пластиковые бутылки, битое стекло, целлофановые пакеты и прочий мусор. От которого страдает не только окружающая нас среда, но и мы люди.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свалки занимают в нашей стране более 85 тысяч гектаров земли, ежегодно увеличиваясь еще на 1500 га ежегодно.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перестаем замечать мусор под ногами, спокойно выбрасываем его в любое место на нашем пути, дети наблюдают за нами взрослыми и повторяют в точности наши поступки, мусорят на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подъездах, общественном транспорте, кинотеатрах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этого не происходило нам взрослым необходимо уже с детского сада учить детей беречь окружающую природу. И наверняка не задумываемся о том, что весь этот "мусор" может обрести новую жизнь, став материалом для создания весьма оригинальных детских поделок из пластиковых бутылок.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была создана летняя экологическая лаборатория «Чудеса для детей из ненужных вещей».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7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182">
        <p14:ripple/>
      </p:transition>
    </mc:Choice>
    <mc:Fallback xmlns="">
      <p:transition spd="slow" advTm="22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836712"/>
            <a:ext cx="8100392" cy="5400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0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723">
        <p14:ripple/>
      </p:transition>
    </mc:Choice>
    <mc:Fallback xmlns="">
      <p:transition spd="slow" advTm="8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5689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экологических представлений об окружающем, развития эстетического восприятия, эстетических чувств, художественно-творческих способностей у старших дошкольников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летней экологической лаборатории «Чудеса для детей из ненужных вещей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к экологическим проблемам планеты Земля и чувства ответственности за все живое на Земле, способствовать развитию экологического образования, экологической культуры у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 детей фантазии, творческих способностей, умения создавать объёмные композиции из различных бросовых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работы с инструментами, напомнить правила техники безопасности с режущими и колющими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художественный вкус, творческое воображение, образное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ручную мускулатуру, умение выполнять работу быстро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аккуратно;</a:t>
            </a: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 и аккуратность, бережное отношение к окружающей природе.</a:t>
            </a:r>
          </a:p>
          <a:p>
            <a:pPr algn="just"/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710159"/>
            <a:ext cx="3782194" cy="1117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6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117">
        <p14:ripple/>
      </p:transition>
    </mc:Choice>
    <mc:Fallback xmlns="">
      <p:transition spd="slow" advTm="55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Тип проекта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Исследовательский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групповой         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полгода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дети, воспитатель, родители, музыкальный руководитель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borb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82" y="357166"/>
            <a:ext cx="1076325" cy="1076325"/>
          </a:xfrm>
          <a:prstGeom prst="rect">
            <a:avLst/>
          </a:prstGeom>
        </p:spPr>
      </p:pic>
      <p:pic>
        <p:nvPicPr>
          <p:cNvPr id="5" name="Рисунок 4" descr="borb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61950"/>
            <a:ext cx="1076325" cy="1076325"/>
          </a:xfrm>
          <a:prstGeom prst="rect">
            <a:avLst/>
          </a:prstGeom>
        </p:spPr>
      </p:pic>
      <p:pic>
        <p:nvPicPr>
          <p:cNvPr id="6" name="Рисунок 5" descr="borb3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2923760"/>
            <a:ext cx="1076325" cy="1076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21" y="2923760"/>
            <a:ext cx="4876297" cy="3657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6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134">
        <p14:ripple/>
      </p:transition>
    </mc:Choice>
    <mc:Fallback xmlns="">
      <p:transition spd="slow" advTm="12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588" y="30076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работа: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124744"/>
            <a:ext cx="84969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работа по подбору иллюстративного материала по теме «Мусор на улице»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литературы по теме проекта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субботник по уборке территории детского сада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с детьми и родителями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сбор информации о том, что можно сделать из вещей, которые выбрасывают как ненужный материал?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сбор необходимых материалов.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92" y="3717032"/>
            <a:ext cx="4067944" cy="3050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49493"/>
            <a:ext cx="1656184" cy="1873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0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120">
        <p14:ripple/>
      </p:transition>
    </mc:Choice>
    <mc:Fallback xmlns="">
      <p:transition spd="slow" advTm="22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76672"/>
            <a:ext cx="81369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 проведения: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занятия, беседы, наблюдения, дидактические  и подвижные игры, чтение художественной литературы, прослушивание аудиозаписи просмотр мультфильмов, продуктивные виды деятельности.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детской деятельности.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Игровая;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Коммуникативная;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Трудовая;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Познавательно – исследовательская;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Продуктивная;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Музыкально – художественная;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Чтение.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803915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54" y="1794811"/>
            <a:ext cx="4357836" cy="3268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900">
        <p14:ripple/>
      </p:transition>
    </mc:Choice>
    <mc:Fallback xmlns="">
      <p:transition spd="slow" advTm="18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04664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	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Целеполагание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Формулирование проблемы, объяснение актуальности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	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Разработка проекта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донести до участников проекта важность данной темы;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подбор    художественной	литературы,    музыкального    репертуара, иллюстративного материала по теме проекта;</a:t>
            </a:r>
          </a:p>
          <a:p>
            <a:pPr lvl="0"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подбор материала для изобразительной и продуктивной деятельности детей и родителей;</a:t>
            </a:r>
          </a:p>
          <a:p>
            <a:pPr lvl="0" algn="just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составление перспективного плана мероприятий.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10" y="3940092"/>
            <a:ext cx="3830858" cy="2873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5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259">
        <p14:ripple/>
      </p:transition>
    </mc:Choice>
    <mc:Fallback xmlns="">
      <p:transition spd="slow" advTm="20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lvl="0" algn="just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Обсуждение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проблемной ситуации и составление плана действий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Практическая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по реализации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«Мусор – это хорошо или плохо»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поручения: «Уборка участка от мусора».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«Уборка групповой комнаты (каждой вещи свое место)» 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экологических рассказов и сказок.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«Мусор вокруг нас»,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«Помогите природе».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«Правила поведения в природе».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плаката «Берегите природу!»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«Беседа о мусоре, и о том, что можно сделать, чтобы мусора стало меньше».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вреде свалок для природы и человека. Донести до ребят важность этой проблемы и показать некоторые выходы из данной ситуации. Предложить подумать над разрешением проблемы мусора силами ребят в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дома.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«Земля - наш общий дом и мы его спасём» Цель: воспитание у детей гуманного отношения к природе, желание сберечь и сохранить красоту природы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8760"/>
            <a:ext cx="3352800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7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8775">
        <p14:ripple/>
      </p:transition>
    </mc:Choice>
    <mc:Fallback xmlns="">
      <p:transition spd="slow" advTm="38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903649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Практическая деятельность по реализации проекта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презентации «Жалобная книга природы».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«Собери мусор правильно». «Сортируем мусор»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на тему: «Мусор вокруг нас»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 «Свойства бумаги», «Свойства пластика», «Рассортируем мусор», «Мусор в земле», «Как ветер разносит мусор».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на тему: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«Мусор – это хорошо или плохо?»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на тему: «Лучше мусорить сейчас, отвыкайте дети!». Изготовление детьми природоохранных знаков.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на тему: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взгляд на мусор» Цель: Расширение представления детей о вторичном использовании бытовых отходов.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 «Чистый участок детского сада».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Подвижные игры с использованием выносного материала изготовленного из пластиковых бутылок.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поделок на выставку «Вторая жизнь ненужных вещей».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с детьми «Чудесные превращения бросового материала»</a:t>
            </a:r>
          </a:p>
        </p:txBody>
      </p:sp>
      <p:pic>
        <p:nvPicPr>
          <p:cNvPr id="8" name="Picture 10" descr="http://grovit.cz/ZABAVNY_majka57/GIF/slunce/slunce/s2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312" y="188640"/>
            <a:ext cx="1368152" cy="1299747"/>
          </a:xfrm>
          <a:prstGeom prst="rect">
            <a:avLst/>
          </a:prstGeom>
          <a:noFill/>
        </p:spPr>
      </p:pic>
      <p:pic>
        <p:nvPicPr>
          <p:cNvPr id="4" name="fon_-_dlya_prezentaci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7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370">
        <p14:ripple/>
      </p:transition>
    </mc:Choice>
    <mc:Fallback xmlns="">
      <p:transition spd="slow" advTm="32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0.9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9|2.1|2.1|1.1|1.1|1.1|1.1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5|2.9|1.6|1.4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1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1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1.6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5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4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2.1|2.6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.8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5.4|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6.7|1.5|3.2|4.4|4.1|4.7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2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3.1|3.2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2.4|1.3|1.3|1.2|1.2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9|2.3|2|1.7|1.6|1.4|1.5|1.6|1.6|1.5|1.6|1.6|1.5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2|1.6|1.5|1.5|1.4|1.4|1.5|2|1.8|4.2|1.8|1.6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981</Words>
  <Application>Microsoft Office PowerPoint</Application>
  <PresentationFormat>Экран (4:3)</PresentationFormat>
  <Paragraphs>113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</dc:creator>
  <cp:lastModifiedBy>User</cp:lastModifiedBy>
  <cp:revision>85</cp:revision>
  <dcterms:created xsi:type="dcterms:W3CDTF">2016-10-13T11:20:26Z</dcterms:created>
  <dcterms:modified xsi:type="dcterms:W3CDTF">2018-01-29T17:22:15Z</dcterms:modified>
</cp:coreProperties>
</file>