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sdrty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99392"/>
            <a:ext cx="9144000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583950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"/>
          <p:cNvGrpSpPr/>
          <p:nvPr/>
        </p:nvGrpSpPr>
        <p:grpSpPr>
          <a:xfrm>
            <a:off x="1187624" y="2492896"/>
            <a:ext cx="6624736" cy="3630802"/>
            <a:chOff x="1115616" y="2132856"/>
            <a:chExt cx="7165477" cy="39591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25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BACC6">
                      <a:lumMod val="75000"/>
                    </a:srgb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Согласные буквы </a:t>
              </a:r>
              <a:r>
                <a:rPr lang="ru-RU" sz="48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BACC6">
                      <a:lumMod val="75000"/>
                    </a:srgb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З,з</a:t>
              </a: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4BACC6">
                      <a:lumMod val="75000"/>
                    </a:srgb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. Чтение слов и предложение. Закрепление.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BACC6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1006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Пудова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Ксения Борисовна,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СШ № 10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2276872"/>
            <a:ext cx="849694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Прозвенел звонок для нас.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Всех детей позвал он в класс,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Чтобы дети не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ленились,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удовольствием учились.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Всем  здоровья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пожелаем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урок наш начинаем.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Ксюша\Рабочий стол\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778"/>
            <a:ext cx="8712968" cy="65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сюша\Рабочий стол\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24"/>
            <a:ext cx="4608512" cy="34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645024"/>
            <a:ext cx="78488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 мы будем говорить о звуках…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59424"/>
            <a:ext cx="78488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читать слоги и слова с буквой …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5140" y="1437995"/>
            <a:ext cx="78488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Золушка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48880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Ли…а  -  ли...а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37371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…а  - 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оя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...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589240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у…ор  - 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...ор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5592" y="908720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- С</a:t>
            </a:r>
            <a:endParaRPr lang="ru-RU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46040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8559" y="2458075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434531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8210" y="3434531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530" y="460197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606334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55592" y="5686400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0077" y="5686400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7367" y="4377149"/>
            <a:ext cx="9441367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5400" b="1" dirty="0">
                <a:latin typeface="Times New Roman"/>
                <a:ea typeface="Calibri"/>
                <a:cs typeface="Times New Roman"/>
              </a:rPr>
              <a:t>А роза упала на лапу </a:t>
            </a:r>
            <a:r>
              <a:rPr lang="ru-RU" sz="5400" b="1" dirty="0" err="1">
                <a:latin typeface="Times New Roman"/>
                <a:ea typeface="Calibri"/>
                <a:cs typeface="Times New Roman"/>
              </a:rPr>
              <a:t>Азора</a:t>
            </a:r>
            <a:r>
              <a:rPr lang="ru-RU" sz="5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5400" dirty="0">
              <a:ea typeface="Calibri"/>
              <a:cs typeface="Times New Roman"/>
            </a:endParaRPr>
          </a:p>
        </p:txBody>
      </p:sp>
      <p:pic>
        <p:nvPicPr>
          <p:cNvPr id="3" name="Picture 3" descr="C:\Documents and Settings\Ксюша\Рабочий стол\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24"/>
            <a:ext cx="4608512" cy="34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5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сюша\Рабочий стол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5" y="116632"/>
            <a:ext cx="494270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5140" y="1437995"/>
            <a:ext cx="78488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SPA</cp:lastModifiedBy>
  <cp:revision>6</cp:revision>
  <dcterms:created xsi:type="dcterms:W3CDTF">2014-03-02T13:33:05Z</dcterms:created>
  <dcterms:modified xsi:type="dcterms:W3CDTF">2018-01-10T18:07:19Z</dcterms:modified>
</cp:coreProperties>
</file>