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8" r:id="rId18"/>
    <p:sldId id="274" r:id="rId19"/>
    <p:sldId id="275" r:id="rId20"/>
    <p:sldId id="276" r:id="rId21"/>
    <p:sldId id="277" r:id="rId22"/>
    <p:sldId id="278" r:id="rId23"/>
    <p:sldId id="280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8" autoAdjust="0"/>
    <p:restoredTop sz="94660"/>
  </p:normalViewPr>
  <p:slideViewPr>
    <p:cSldViewPr>
      <p:cViewPr varScale="1">
        <p:scale>
          <a:sx n="103" d="100"/>
          <a:sy n="103" d="100"/>
        </p:scale>
        <p:origin x="-2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http://img1.liveinternet.ru/images/attach/d/0/137/552/137552247_4920201_slide1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26950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Админ\Desktop\26951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84452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Админ\Desktop\26952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214"/>
            <a:ext cx="9184453" cy="7215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дмин\Desktop\26953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85842"/>
            <a:ext cx="9144000" cy="7643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дмин\Desktop\26954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4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дмин\Desktop\26955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Админ\Desktop\26956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4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Админ\Desktop\26958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416" y="0"/>
            <a:ext cx="91844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дмин\Desktop\26959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1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дмин\Desktop\26960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slide.ru/images/27/34031/960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Админ\Desktop\26961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4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дмин\Desktop\26963_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24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Админ\Desktop\26964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005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Админ\Desktop\26966_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24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12747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7gy.ru/images/palchiki/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75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Админ\Desktop\26944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4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Админ\Desktop\26945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Админ\Desktop\26946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991"/>
            <a:ext cx="9144000" cy="6877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Админ\Desktop\26947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Админ\Desktop\26948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4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Админ\Desktop\26949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416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PresentationFormat>Экран (4:3)</PresentationFormat>
  <Paragraphs>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 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11</cp:revision>
  <dcterms:created xsi:type="dcterms:W3CDTF">2018-01-06T16:36:25Z</dcterms:created>
  <dcterms:modified xsi:type="dcterms:W3CDTF">2018-01-06T17:42:00Z</dcterms:modified>
</cp:coreProperties>
</file>