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~1\Admin\LOCALS~1\Temp\R63C60MD\Local%20Settings\Temporary%20Internet%20Files\Content.MSO\39DD5C63.gi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~1\Admin\LOCALS~1\Temp\R63C60MD\Local%20Settings\Temporary%20Internet%20Files\Content.MSO\7EB519BA.gi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~1\Admin\LOCALS~1\Temp\R63C60MD\Local%20Settings\Temporary%20Internet%20Files\Content.MSO\4288C812.gi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~1\Admin\LOCALS~1\Temp\R63C60MD\Local%20Settings\Temporary%20Internet%20Files\Content.MSO\79020E13.gi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~1\Admin\LOCALS~1\Temp\R63C60MD\Local%20Settings\Temporary%20Internet%20Files\Content.MSO\2B1442D8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357688" y="214313"/>
            <a:ext cx="4572000" cy="3240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Чудеса на Рождество</a:t>
            </a:r>
            <a:br>
              <a:rPr kumimoji="0" lang="ru-RU" sz="60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сказка </a:t>
            </a:r>
            <a:endParaRPr kumimoji="0" lang="ru-RU" sz="6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15063" y="5072063"/>
            <a:ext cx="2795587" cy="9239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Яшкова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Настя,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ученица 7 класса Г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Учитель Варламова С.Л.</a:t>
            </a:r>
          </a:p>
        </p:txBody>
      </p:sp>
      <p:sp>
        <p:nvSpPr>
          <p:cNvPr id="6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643188" y="6492875"/>
            <a:ext cx="4143375" cy="365125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г Ульяновск, МБОУ гимназия № 44 имени Деева В.Н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xfrm>
            <a:off x="1500188" y="6492875"/>
            <a:ext cx="4519612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chemeClr val="bg1"/>
                </a:solidFill>
              </a:rPr>
              <a:t>г Ульяновск, МБОУ гимназия № 44 имени Деева В.Н.</a:t>
            </a:r>
          </a:p>
        </p:txBody>
      </p:sp>
      <p:sp>
        <p:nvSpPr>
          <p:cNvPr id="3" name="Текст 3"/>
          <p:cNvSpPr txBox="1">
            <a:spLocks/>
          </p:cNvSpPr>
          <p:nvPr/>
        </p:nvSpPr>
        <p:spPr>
          <a:xfrm>
            <a:off x="0" y="0"/>
            <a:ext cx="9144000" cy="2714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это время Ангелочек коснулся дудочкой Снеговика, и он тоже ожил, достал свой подарок и пустился в веселую пляску вокруг елки, на облачке к нему присоединился Ангелочек, заплясала в подсвечнике Свечка, начался настоящий праздник вокруг елки. Ангелина не сдержала своей радости от увиденного и громко захлопала в ладоши. Сразу стало темно и тихо.</a:t>
            </a:r>
          </a:p>
        </p:txBody>
      </p:sp>
      <p:pic>
        <p:nvPicPr>
          <p:cNvPr id="4" name="Рисунок 3" descr="1745203-580x3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889" y="2428868"/>
            <a:ext cx="6894441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xfrm>
            <a:off x="1500188" y="6492875"/>
            <a:ext cx="4519612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chemeClr val="bg1"/>
                </a:solidFill>
              </a:rPr>
              <a:t>г Ульяновск, МБОУ гимназия № 44 имени Деева В.Н.</a:t>
            </a:r>
          </a:p>
        </p:txBody>
      </p:sp>
      <p:sp>
        <p:nvSpPr>
          <p:cNvPr id="3" name="Текст 3"/>
          <p:cNvSpPr txBox="1">
            <a:spLocks/>
          </p:cNvSpPr>
          <p:nvPr/>
        </p:nvSpPr>
        <p:spPr>
          <a:xfrm>
            <a:off x="4714875" y="142875"/>
            <a:ext cx="4286250" cy="6357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Дети долго еще сидели в полной тишине, надеясь на то, что их игрушки оживут, но так и уснули, ничего не дождавшись.</a:t>
            </a:r>
          </a:p>
          <a:p>
            <a:pPr marL="342900" marR="0" lvl="0" indent="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Утром брата и сестру разбудили родители. Они были очень удивлены тем, что дети спали на полу.</a:t>
            </a:r>
          </a:p>
          <a:p>
            <a:pPr marL="342900" marR="0" lvl="0" indent="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Дети наперебой стали рассказывать родителям о том, что видели ночью. </a:t>
            </a:r>
          </a:p>
          <a:p>
            <a:pPr marL="342900" marR="0" lvl="0" indent="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 вдруг папа удивленно поднял из-под елки носочек в золотую и серебряную полоску. </a:t>
            </a:r>
          </a:p>
          <a:p>
            <a:pPr marL="342900" marR="0" lvl="0" indent="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37f1b499.gif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3" cstate="email"/>
          <a:srcRect l="6931" t="5867" r="8164" b="6127"/>
          <a:stretch>
            <a:fillRect/>
          </a:stretch>
        </p:blipFill>
        <p:spPr>
          <a:xfrm>
            <a:off x="142844" y="214290"/>
            <a:ext cx="4842306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1857375" y="6492875"/>
            <a:ext cx="4162425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г Ульяновск, МБОУ гимназия № 44 имени Деева В.Н.</a:t>
            </a:r>
          </a:p>
        </p:txBody>
      </p:sp>
      <p:pic>
        <p:nvPicPr>
          <p:cNvPr id="3" name="Объект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14282" y="500042"/>
            <a:ext cx="4286280" cy="5715040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4" name="Текст 3"/>
          <p:cNvSpPr txBox="1">
            <a:spLocks/>
          </p:cNvSpPr>
          <p:nvPr/>
        </p:nvSpPr>
        <p:spPr>
          <a:xfrm>
            <a:off x="4572000" y="285750"/>
            <a:ext cx="4429125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Для каждого из них там оказался подарок: маме- шоколадка, папе- чоко-пай, Ангелине - шоколадный батончик, Владу –сахарный петушок.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43438" y="3357563"/>
            <a:ext cx="3008312" cy="23637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FFFF00"/>
                </a:solidFill>
                <a:latin typeface="Monotype Corsiva" pitchFamily="66" charset="0"/>
                <a:ea typeface="+mj-ea"/>
                <a:cs typeface="+mj-cs"/>
              </a:rPr>
              <a:t>Чудеса случаются, главное в них верить!</a:t>
            </a:r>
          </a:p>
        </p:txBody>
      </p:sp>
    </p:spTree>
  </p:cSld>
  <p:clrMapOvr>
    <a:masterClrMapping/>
  </p:clrMapOvr>
  <p:transition spd="med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5"/>
          <p:cNvSpPr txBox="1">
            <a:spLocks/>
          </p:cNvSpPr>
          <p:nvPr/>
        </p:nvSpPr>
        <p:spPr>
          <a:xfrm>
            <a:off x="4643438" y="928688"/>
            <a:ext cx="4357687" cy="3714750"/>
          </a:xfrm>
          <a:prstGeom prst="rect">
            <a:avLst/>
          </a:prstGeom>
        </p:spPr>
        <p:txBody>
          <a:bodyPr/>
          <a:lstStyle/>
          <a:p>
            <a:pPr marL="342900" marR="0" lvl="0" indent="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одном далеком лесном селе, далеко-далеко от города Ульяновска и даже далеко от любого другого города, проживала одна очень дружная семья. </a:t>
            </a:r>
          </a:p>
          <a:p>
            <a:pPr marL="342900" marR="0" lvl="0" indent="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этой семье всегда ждали прихода Рождества и очень серьезно к нему готовились.</a:t>
            </a:r>
          </a:p>
        </p:txBody>
      </p:sp>
      <p:pic>
        <p:nvPicPr>
          <p:cNvPr id="3" name="25251572.gif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3" cstate="email"/>
          <a:srcRect b="8065"/>
          <a:stretch>
            <a:fillRect/>
          </a:stretch>
        </p:blipFill>
        <p:spPr>
          <a:xfrm>
            <a:off x="142844" y="571480"/>
            <a:ext cx="4786346" cy="5500726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1500188" y="6356350"/>
            <a:ext cx="4519612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chemeClr val="bg1"/>
                </a:solidFill>
              </a:rPr>
              <a:t>г Ульяновск, МБОУ гимназия № 44 имени Деева В.Н.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814393571.gif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285720" y="2603580"/>
            <a:ext cx="6643734" cy="3682940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3" name="Текст 3"/>
          <p:cNvSpPr txBox="1">
            <a:spLocks/>
          </p:cNvSpPr>
          <p:nvPr/>
        </p:nvSpPr>
        <p:spPr>
          <a:xfrm>
            <a:off x="71438" y="142875"/>
            <a:ext cx="8929687" cy="2454275"/>
          </a:xfrm>
          <a:prstGeom prst="rect">
            <a:avLst/>
          </a:prstGeom>
        </p:spPr>
        <p:txBody>
          <a:bodyPr/>
          <a:lstStyle/>
          <a:p>
            <a:pPr marL="342900" marR="0" lvl="0" indent="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 Рождеству отец всегда приносил большую пушистую ёлку, которую ставили непременно в просторном зале. Мама доставала коробку с игрушками и вместе с младшей дочерью Ангелиной и старшим сыном Владом наряжала красавицу.</a:t>
            </a:r>
          </a:p>
          <a:p>
            <a:pPr marL="342900" marR="0" lvl="0" indent="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Под рождественскую елку всегда помещали и самодельные игрушки.</a:t>
            </a:r>
          </a:p>
        </p:txBody>
      </p:sp>
      <p:sp>
        <p:nvSpPr>
          <p:cNvPr id="4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2143125" y="6356350"/>
            <a:ext cx="3876675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chemeClr val="bg1"/>
                </a:solidFill>
              </a:rPr>
              <a:t>г Ульяновск, МБОУ гимназия № 44 имени Деева В.Н.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2000232" y="6429396"/>
            <a:ext cx="4019568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г Ульяновск, МБОУ гимназия № 44 имени Деева В.Н.</a:t>
            </a:r>
          </a:p>
        </p:txBody>
      </p:sp>
      <p:sp>
        <p:nvSpPr>
          <p:cNvPr id="3" name="Текст 3"/>
          <p:cNvSpPr txBox="1">
            <a:spLocks/>
          </p:cNvSpPr>
          <p:nvPr/>
        </p:nvSpPr>
        <p:spPr>
          <a:xfrm>
            <a:off x="4714876" y="428625"/>
            <a:ext cx="4429124" cy="4929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Наконец, закончился 2017 год, и семья в очередной раз была готова отпраздновать чудесный праздник. </a:t>
            </a:r>
          </a:p>
          <a:p>
            <a:pPr marL="0" marR="0" lvl="0" indent="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Ангелина сделала очень интересного и веселого Снеговика, Влад смастерил Свечку, мама повесила на макушку ёлки удивительного Ангела, которого изготовила из бумаги, а папа предложил для каждой игрушки сделать еще и подарок.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Рисунок 3" descr="Рисунок4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428604"/>
            <a:ext cx="4357718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1428750" y="6492875"/>
            <a:ext cx="4519613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chemeClr val="bg1"/>
                </a:solidFill>
              </a:rPr>
              <a:t>г Ульяновск, МБОУ гимназия № 44 имени Деева В.Н.</a:t>
            </a:r>
          </a:p>
        </p:txBody>
      </p:sp>
      <p:sp>
        <p:nvSpPr>
          <p:cNvPr id="3" name="Текст 3"/>
          <p:cNvSpPr txBox="1">
            <a:spLocks/>
          </p:cNvSpPr>
          <p:nvPr/>
        </p:nvSpPr>
        <p:spPr>
          <a:xfrm>
            <a:off x="142875" y="142875"/>
            <a:ext cx="8858250" cy="2071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Дружная семья с большим энтузиазмом встретила папино предложение и принялась за дело. Для Снеговика сделали метлу и обвязали ее яркой красной лентой. Для изящной Свечки смастерили не менее изящный подсвечник. Для удивительного Ангела изготовили из мягкой ваты облачко: белое, пушистое. </a:t>
            </a:r>
          </a:p>
        </p:txBody>
      </p:sp>
      <p:pic>
        <p:nvPicPr>
          <p:cNvPr id="4" name="Рисунок 3" descr="CXuJDbho6K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3116"/>
            <a:ext cx="7072362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1928813" y="6356350"/>
            <a:ext cx="4090987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chemeClr val="bg1"/>
                </a:solidFill>
              </a:rPr>
              <a:t>г Ульяновск, МБОУ гимназия № 44 имени Деева В.Н.</a:t>
            </a:r>
          </a:p>
        </p:txBody>
      </p:sp>
      <p:sp>
        <p:nvSpPr>
          <p:cNvPr id="3" name="Текст 3"/>
          <p:cNvSpPr txBox="1">
            <a:spLocks/>
          </p:cNvSpPr>
          <p:nvPr/>
        </p:nvSpPr>
        <p:spPr>
          <a:xfrm>
            <a:off x="428625" y="214313"/>
            <a:ext cx="7858125" cy="2065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Все подарки для новых игрушек сложили в разноцветные яркие полосатые носочки и повесили на елку.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85720" y="1500174"/>
            <a:ext cx="7072362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26019051.gif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3" cstate="email"/>
          <a:srcRect b="7083"/>
          <a:stretch>
            <a:fillRect/>
          </a:stretch>
        </p:blipFill>
        <p:spPr>
          <a:xfrm>
            <a:off x="285720" y="2143116"/>
            <a:ext cx="6858048" cy="4214842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3" name="Текст 3"/>
          <p:cNvSpPr txBox="1">
            <a:spLocks/>
          </p:cNvSpPr>
          <p:nvPr/>
        </p:nvSpPr>
        <p:spPr>
          <a:xfrm>
            <a:off x="0" y="142875"/>
            <a:ext cx="9144000" cy="3168650"/>
          </a:xfrm>
          <a:prstGeom prst="rect">
            <a:avLst/>
          </a:prstGeom>
        </p:spPr>
        <p:txBody>
          <a:bodyPr/>
          <a:lstStyle/>
          <a:p>
            <a:pPr marL="342900" marR="0" lvl="0" indent="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Наступила долгожданная ночь перед Рождеством. Часы пробили полночь. Папа и мама устали за день и быстро заснули, а Ангелина и Влад заснуть не могли. Они сидели в комнате у Ангелины и шепотом рассуждали о том, понравятся или нет подарки игрушкам.</a:t>
            </a:r>
          </a:p>
        </p:txBody>
      </p:sp>
      <p:sp>
        <p:nvSpPr>
          <p:cNvPr id="4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2071688" y="6356350"/>
            <a:ext cx="3948112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chemeClr val="bg1"/>
                </a:solidFill>
              </a:rPr>
              <a:t>г Ульяновск, МБОУ гимназия № 44 имени Деева В.Н.</a:t>
            </a: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xfrm>
            <a:off x="1714500" y="6492875"/>
            <a:ext cx="4233863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г Ульяновск, МБОУ гимназия № 44 имени Деева В.Н.</a:t>
            </a:r>
          </a:p>
        </p:txBody>
      </p:sp>
      <p:sp>
        <p:nvSpPr>
          <p:cNvPr id="3" name="Текст 3"/>
          <p:cNvSpPr txBox="1">
            <a:spLocks/>
          </p:cNvSpPr>
          <p:nvPr/>
        </p:nvSpPr>
        <p:spPr>
          <a:xfrm>
            <a:off x="0" y="142875"/>
            <a:ext cx="8929688" cy="2500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Вдруг они увидели яркий свет в комнате, где стояла елка, и осторожно туда заглянули. По стенам комнаты бегали яркие зеленые, синие, желтые зайчики. Ангелочек, которого сделала мама, поместился на подаренное облачко и летал вокруг елки. Они услышали его удивительный веселый смех. Казалось, что на елочке звенят сотни колокольчиков.</a:t>
            </a:r>
          </a:p>
        </p:txBody>
      </p:sp>
      <p:pic>
        <p:nvPicPr>
          <p:cNvPr id="4" name="Рисунок 11" descr="13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500313"/>
            <a:ext cx="6786563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xfrm>
            <a:off x="2786050" y="6492875"/>
            <a:ext cx="3876692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г Ульяновск, МБОУ гимназия № 44 имени Деева В.Н.</a:t>
            </a:r>
          </a:p>
        </p:txBody>
      </p:sp>
      <p:sp>
        <p:nvSpPr>
          <p:cNvPr id="3" name="Текст 3"/>
          <p:cNvSpPr txBox="1">
            <a:spLocks/>
          </p:cNvSpPr>
          <p:nvPr/>
        </p:nvSpPr>
        <p:spPr>
          <a:xfrm>
            <a:off x="4000500" y="357188"/>
            <a:ext cx="4929188" cy="5357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Вдруг Ангелочек подлетел к свечке, коснулся ее своей дудочкой, и она ожила. Живой огонек плясал из стороны в сторону, и комната стала еще ярче. </a:t>
            </a:r>
          </a:p>
          <a:p>
            <a:pPr marL="342900" marR="0" lvl="0" indent="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Затем Ангелочек протянул руку Свечке и помог ей забраться в подсвечник. Дети неслышно захлопали в ладоши, их подарки определенно нравились новым игрушкам. </a:t>
            </a:r>
          </a:p>
        </p:txBody>
      </p:sp>
      <p:pic>
        <p:nvPicPr>
          <p:cNvPr id="4" name="2B1442D8.gif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571500"/>
            <a:ext cx="4214812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667</Words>
  <Application>Microsoft Office PowerPoint</Application>
  <PresentationFormat>Экран (4:3)</PresentationFormat>
  <Paragraphs>35</Paragraphs>
  <Slides>12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</cp:revision>
  <dcterms:modified xsi:type="dcterms:W3CDTF">2017-12-29T18:06:37Z</dcterms:modified>
</cp:coreProperties>
</file>