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63" autoAdjust="0"/>
    <p:restoredTop sz="94660"/>
  </p:normalViewPr>
  <p:slideViewPr>
    <p:cSldViewPr>
      <p:cViewPr varScale="1">
        <p:scale>
          <a:sx n="108" d="100"/>
          <a:sy n="108" d="100"/>
        </p:scale>
        <p:origin x="-21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&#1070;&#1083;&#1080;&#1103;\Videos\&#1063;&#1077;&#1090;&#1099;&#1088;&#1077;%20&#1082;&#1086;&#1085;&#1074;&#1077;&#1088;&#1090;&#1072;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Четыре конверта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3" y="0"/>
            <a:ext cx="9143987" cy="6857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993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Юлия</dc:creator>
  <cp:lastModifiedBy>Windows User</cp:lastModifiedBy>
  <cp:revision>1</cp:revision>
  <dcterms:created xsi:type="dcterms:W3CDTF">2017-12-28T18:11:15Z</dcterms:created>
  <dcterms:modified xsi:type="dcterms:W3CDTF">2017-12-28T18:14:55Z</dcterms:modified>
</cp:coreProperties>
</file>