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59" r:id="rId8"/>
    <p:sldId id="260" r:id="rId9"/>
    <p:sldId id="261" r:id="rId10"/>
    <p:sldId id="262" r:id="rId11"/>
    <p:sldId id="273" r:id="rId12"/>
    <p:sldId id="263" r:id="rId13"/>
    <p:sldId id="274" r:id="rId14"/>
    <p:sldId id="275" r:id="rId15"/>
    <p:sldId id="276" r:id="rId16"/>
    <p:sldId id="277" r:id="rId17"/>
    <p:sldId id="265" r:id="rId18"/>
    <p:sldId id="278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8EE0D55-4065-4D1C-A6D4-324E2A70F2E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6829D0-2658-4C3A-96A9-5E427450A5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zacepka.ru/artz-industriya/vyazali-vyazhem-i-budem-vyazat-vsemirnaya-istoriya-vyazaniya-chast-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5"/>
            <a:ext cx="7920880" cy="283574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b="1" dirty="0" smtClean="0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Муниципальное общеобразовательное учреждение</a:t>
            </a:r>
            <a:r>
              <a:rPr lang="ru-RU" sz="2700" dirty="0">
                <a:solidFill>
                  <a:schemeClr val="tx2">
                    <a:lumMod val="2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chemeClr val="tx2">
                    <a:lumMod val="25000"/>
                  </a:schemeClr>
                </a:solidFill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700" b="1" dirty="0" err="1" smtClean="0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Яснозоренская</a:t>
            </a:r>
            <a:r>
              <a:rPr lang="ru-RU" sz="2700" b="1" dirty="0" smtClean="0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средняя общеобразовательная школа Белгородского района Белгородской области»</a:t>
            </a:r>
            <a:r>
              <a:rPr lang="ru-RU" sz="2800" dirty="0">
                <a:solidFill>
                  <a:schemeClr val="tx2">
                    <a:lumMod val="2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25000"/>
                  </a:schemeClr>
                </a:solidFill>
                <a:ea typeface="Calibri"/>
                <a:cs typeface="Times New Roman"/>
              </a:rPr>
            </a:b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Arial"/>
              </a:rPr>
              <a:t>« Декоративно- прикладное творчество. Вязание крючком. Традиции и современность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Arial"/>
              </a:rPr>
              <a:t>» 6 класс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Выполнила: Захарова Лариса Николаевна,</a:t>
            </a:r>
          </a:p>
          <a:p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учитель технологии МОУ «</a:t>
            </a:r>
            <a:r>
              <a:rPr lang="ru-RU" sz="2400" kern="0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Яснозоренская</a:t>
            </a: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СОШ»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Комп\Desktop\koshkia-10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35" y="37170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Как вы думаете, все ли эти изделия вяжутся по одинаковому принципу?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DSC00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105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SC0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032448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1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</a:rPr>
              <a:t>Как начать вязать по кругу?</a:t>
            </a:r>
            <a:b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052736"/>
            <a:ext cx="3479768" cy="374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764704"/>
            <a:ext cx="3627434" cy="352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2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</a:rPr>
              <a:t>Вы хотите связать красивую прихватку в подарок маме или бабушке, но вы не умеете ещё вязать по кругу. Как же тогда быть?</a:t>
            </a:r>
            <a:endParaRPr lang="ru-RU" sz="31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1.Свяжите</a:t>
            </a:r>
          </a:p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цепочку</a:t>
            </a:r>
          </a:p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 6-ти</a:t>
            </a:r>
          </a:p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воздушных</a:t>
            </a:r>
            <a:r>
              <a:rPr kumimoji="0" lang="en-US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alt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петель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img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4303413" cy="39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altLang="ru-RU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2. Введите</a:t>
            </a:r>
            <a:br>
              <a:rPr lang="ru-RU" altLang="ru-RU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ru-RU" altLang="ru-RU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крючок  </a:t>
            </a:r>
            <a:r>
              <a:rPr lang="ru-RU" altLang="ru-RU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в </a:t>
            </a:r>
            <a:r>
              <a:rPr lang="ru-RU" altLang="ru-RU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первую </a:t>
            </a:r>
            <a:br>
              <a:rPr lang="ru-RU" altLang="ru-RU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ru-RU" altLang="ru-RU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петлю.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4" descr="img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405500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3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CCFF"/>
              </a:buClr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3200" b="1" kern="0" dirty="0">
                <a:solidFill>
                  <a:srgbClr val="000000"/>
                </a:solidFill>
                <a:latin typeface="Arial"/>
              </a:rPr>
              <a:t>3.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</a:rPr>
              <a:t>Подхватите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</a:rPr>
              <a:t>крючком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</a:rPr>
              <a:t>рабочую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</a:rPr>
              <a:t>нить.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389016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1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4.</a:t>
            </a:r>
          </a:p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Протяните</a:t>
            </a:r>
          </a:p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рабочую</a:t>
            </a:r>
          </a:p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нить через </a:t>
            </a:r>
          </a:p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1-ю петлю и</a:t>
            </a:r>
          </a:p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петлю на </a:t>
            </a:r>
          </a:p>
          <a:p>
            <a:pPr lvl="0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крючке.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4248472" cy="430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 algn="ctr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Обвяжите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колечко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столбика-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 без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накида</a:t>
            </a: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плотно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укладывая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один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возле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другого.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4" descr="img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6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268760"/>
          </a:xfrm>
        </p:spPr>
        <p:txBody>
          <a:bodyPr>
            <a:normAutofit/>
          </a:bodyPr>
          <a:lstStyle/>
          <a:p>
            <a:r>
              <a:rPr lang="ru-RU" altLang="ru-RU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Особенности вязания по кругу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0038" y="1246374"/>
            <a:ext cx="3911311" cy="4929411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Без прибавок</a:t>
            </a:r>
            <a:endParaRPr kumimoji="0" lang="ru-RU" alt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44008" y="1268760"/>
            <a:ext cx="4042792" cy="4857403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Много прибавок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Если прибавок много – то изделие будет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волнистыми краями.</a:t>
            </a:r>
          </a:p>
          <a:p>
            <a:endParaRPr lang="ru-RU" dirty="0"/>
          </a:p>
        </p:txBody>
      </p:sp>
      <p:pic>
        <p:nvPicPr>
          <p:cNvPr id="5" name="Picture 7" descr="DSC0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7" y="3004504"/>
            <a:ext cx="3629153" cy="33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988841"/>
            <a:ext cx="3873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Если же прибавок не делать, то изделие получится в форме стакана.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30" y="3004504"/>
            <a:ext cx="3356657" cy="32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Вязание должно приносить только пользу, поэтому важно помнить: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AutoNum type="arabicPeriod"/>
            </a:pPr>
            <a:r>
              <a:rPr lang="ru-RU" altLang="ru-RU" sz="3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Сядьте удобнее, откиньтесь на спинку дивана, кресла, стула.</a:t>
            </a: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AutoNum type="arabicPeriod"/>
            </a:pPr>
            <a:r>
              <a:rPr lang="ru-RU" altLang="ru-RU" sz="3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Не вяжите лёжа – это навредит вашему зрению.</a:t>
            </a: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AutoNum type="arabicPeriod"/>
            </a:pPr>
            <a:r>
              <a:rPr lang="ru-RU" altLang="ru-RU" sz="3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Не вяжите долго. Работайте с перерывами.</a:t>
            </a: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AutoNum type="arabicPeriod"/>
            </a:pPr>
            <a:r>
              <a:rPr lang="ru-RU" altLang="ru-RU" sz="3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Во время работы нельзя махать руками – можно пораниться или поранить рядом сидящего человека.</a:t>
            </a: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AutoNum type="arabicPeriod"/>
            </a:pPr>
            <a:r>
              <a:rPr lang="ru-RU" altLang="ru-RU" sz="3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Не бросайте крючки после работы, а убирайте в определённое место.</a:t>
            </a:r>
          </a:p>
          <a:p>
            <a:endParaRPr lang="ru-RU" dirty="0"/>
          </a:p>
        </p:txBody>
      </p:sp>
      <p:pic>
        <p:nvPicPr>
          <p:cNvPr id="4099" name="Picture 3" descr="C:\Users\Комп\Desktop\85c2299cdbe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08" y="2132856"/>
            <a:ext cx="42862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</a:rPr>
              <a:t>Показатели качества выполненной работы: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r>
              <a:rPr lang="ru-RU" alt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Изделие должно быть плоским.</a:t>
            </a:r>
          </a:p>
          <a:p>
            <a:pPr lvl="0" fontAlgn="base"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endParaRPr lang="ru-RU" alt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fontAlgn="base"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r>
              <a:rPr lang="ru-RU" alt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Соответствие рисунка и схемы.</a:t>
            </a:r>
          </a:p>
          <a:p>
            <a:pPr lvl="0" fontAlgn="base"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endParaRPr lang="ru-RU" alt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fontAlgn="base"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r>
              <a:rPr lang="ru-RU" alt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Аккуратность выполненной работы.</a:t>
            </a:r>
          </a:p>
          <a:p>
            <a:endParaRPr lang="ru-RU" dirty="0"/>
          </a:p>
        </p:txBody>
      </p:sp>
      <p:pic>
        <p:nvPicPr>
          <p:cNvPr id="5122" name="Picture 2" descr="C:\Users\Комп\Desktop\7a9e9201ff05fb9c097b528c141827b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3131679" cy="16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Тема: 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</a:rPr>
              <a:t>Вязание по кругу.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Цели: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знать способы вязания по кругу и применяет их на практике;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r>
              <a:rPr kumimoji="0" lang="ru-RU" alt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умть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вязать изделия, используя разные схемы;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развивать координацию рук;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стремится углубить знания по данному виду рукоделия;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1ACE9F"/>
              </a:buClr>
              <a:buSzPct val="80000"/>
              <a:buFont typeface="Wingdings" pitchFamily="2" charset="2"/>
              <a:buChar char="Ø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воспитывать художественный вкус, аккуратность.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</a:rPr>
              <a:t>Продолжите фразу: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r>
              <a:rPr kumimoji="0" lang="ru-RU" alt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Сегодня на уроке я…</a:t>
            </a:r>
          </a:p>
          <a:p>
            <a:endParaRPr lang="ru-RU" dirty="0"/>
          </a:p>
        </p:txBody>
      </p:sp>
      <p:pic>
        <p:nvPicPr>
          <p:cNvPr id="6146" name="Picture 2" descr="C:\Users\Комп\Desktop\katten-1507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7146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267544"/>
          </a:xfrm>
        </p:spPr>
        <p:txBody>
          <a:bodyPr>
            <a:normAutofit fontScale="90000"/>
          </a:bodyPr>
          <a:lstStyle/>
          <a:p>
            <a:r>
              <a:rPr lang="ru-RU" altLang="ru-RU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Домашнее </a:t>
            </a:r>
            <a:r>
              <a:rPr lang="ru-RU" altLang="ru-RU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задание.</a:t>
            </a:r>
            <a:r>
              <a:rPr lang="ru-RU" altLang="ru-RU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Выполнить практическую работу и оформить лист в альбоме «Образцы вязания по кругу».</a:t>
            </a:r>
            <a:endParaRPr lang="ru-RU" dirty="0"/>
          </a:p>
        </p:txBody>
      </p:sp>
      <p:pic>
        <p:nvPicPr>
          <p:cNvPr id="7170" name="Picture 2" descr="C:\Users\Комп\Desktop\wpb242c3a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4" y="4076583"/>
            <a:ext cx="1512937" cy="18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anose="03010101010201010101" pitchFamily="66" charset="0"/>
              </a:rPr>
              <a:t>Девиз урока: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/>
              </a:rPr>
              <a:t>Всем известно, что вязанье –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Arial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/>
              </a:rPr>
              <a:t>Это кропотливый труд,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Arial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/>
              </a:rPr>
              <a:t>Вот поэтому ленивых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Arial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/>
              </a:rPr>
              <a:t>В мастерицы не берут.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Arial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6016" y="2847822"/>
            <a:ext cx="4330824" cy="39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26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Arial"/>
              </a:rPr>
              <a:t>История возникновения вязания крючком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Изначально это было тонко заточенная деревянная палочка. Гораздо позже появилась согнутая головка, которая, модифицировавшись, дошла до наших дней.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Также некоторые специалисты полагают, что изначально вязание крючком было исключительным мужским занятием. Мужчины вязали рыболовные сети.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Более того, мужчины боролись с женской конкуренции законодательно, защищаясь специальными договорами! В 1612 году пражские чулочники заявили, что под страхом денежного взыскания не примут на работу ни одной женщины! Конечно, здесь речь идет о </a:t>
            </a:r>
            <a:r>
              <a:rPr lang="ru-RU" sz="2000" dirty="0">
                <a:solidFill>
                  <a:prstClr val="black"/>
                </a:solidFill>
                <a:hlinkClick r:id="rId2"/>
              </a:rPr>
              <a:t>вязании спицами</a:t>
            </a:r>
            <a:r>
              <a:rPr lang="ru-RU" sz="2000" dirty="0">
                <a:solidFill>
                  <a:prstClr val="black"/>
                </a:solidFill>
              </a:rPr>
              <a:t>. Лишь позднее, когда вязание широко распространилось, им стали заниматься прежде всего женщины. И все равно мужчины не потеряли интереса к вязанию. В 1946 году национальный американский конкурс по вязанию крючком выиграл мужчина, а приз - Золотой крючок - ему вручала лично Эсте </a:t>
            </a:r>
            <a:r>
              <a:rPr lang="ru-RU" sz="2000" dirty="0" err="1">
                <a:solidFill>
                  <a:prstClr val="black"/>
                </a:solidFill>
              </a:rPr>
              <a:t>Лаудер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67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/>
              </a:rPr>
              <a:t>История возникновения вязания крючком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</a:rPr>
              <a:t>Однако вскоре женщины поняли, что крючок можно применять и в быту. Например, на фото внизу изображена известная поклонница вязания </a:t>
            </a:r>
            <a:r>
              <a:rPr lang="ru-RU" sz="2400" i="1" dirty="0">
                <a:solidFill>
                  <a:prstClr val="black"/>
                </a:solidFill>
              </a:rPr>
              <a:t>королева Виктория</a:t>
            </a:r>
            <a:r>
              <a:rPr lang="ru-RU" sz="2400" dirty="0">
                <a:solidFill>
                  <a:prstClr val="black"/>
                </a:solidFill>
              </a:rPr>
              <a:t>, правящая Англией с 1837 по 1901 годы. Это фото действительно уникальное, так как монаршая особа на нем вяжет крючком, а не по обыкновению спицами.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9841"/>
            <a:ext cx="3744416" cy="49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2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/>
              </a:rPr>
              <a:t>История возникновения вязания крючком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Сегодня крючок вновь популярен как никогда! Еще бы – появилось огромное количество техник, приемов. Крючком можно связать все – от купальника до огромной арт-инсталляции для выставки современного искусства!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Научившись вязать крючком, вы сможете показать в своих изделиях умение, вкус и творческие способности. Достаточно проявить немного фантазии и желания, чтобы, воспользовавшись основными техниками и описаниями из наших уроков, создавать свои собственные неповторимые произведения.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Проявив терпение, вы сможете создать уникальную вещь, украсить свой дом и порадовать ваших близких. Ваши работы подчеркнут ваш образ и стиль. Кроме того, вязание крючком – занятие, дарящее умиротворение и ощущение уюта. Вязание развивает мелкую моторику, что, в свою, очередь, стимулирует развитие фантазии.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Что мы уже знаем и умеем?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1.    Какие способы вывязывания петель вы знаете? Расскажите, пользуясь схемой.</a:t>
            </a: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2.    Покажите на образце, как закрепить нить после окончания вязания.</a:t>
            </a: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3.    Для чего нужна петля поворота? Покажите на образце как её выполнить.</a:t>
            </a: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609600" lvl="0" indent="-609600" fontAlgn="base">
              <a:lnSpc>
                <a:spcPct val="90000"/>
              </a:lnSpc>
              <a:spcAft>
                <a:spcPct val="0"/>
              </a:spcAft>
              <a:buClr>
                <a:srgbClr val="1ACE9F"/>
              </a:buClr>
              <a:buSzPct val="8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4.   Что такое проба на плотность вязания? Для чего она нужна?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0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4000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+mn-cs"/>
              </a:rPr>
              <a:t>Существует два способа вязания по кругу: по спирали и кругами.</a:t>
            </a:r>
            <a:endParaRPr lang="ru-RU" altLang="ru-RU" sz="4000" dirty="0">
              <a:solidFill>
                <a:srgbClr val="000000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46011"/>
            <a:ext cx="4279763" cy="37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0400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6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Monotype Corsiva" panose="03010101010201010101" pitchFamily="66" charset="0"/>
              </a:rPr>
              <a:t>Образцы вязания по кругу: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srgbClr val="000000"/>
                </a:solidFill>
                <a:latin typeface="Arial" charset="0"/>
              </a:rPr>
              <a:t>В – шести-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srgbClr val="000000"/>
                </a:solidFill>
                <a:latin typeface="Arial" charset="0"/>
              </a:rPr>
              <a:t>угольник</a:t>
            </a:r>
          </a:p>
          <a:p>
            <a:endParaRPr lang="ru-RU" dirty="0"/>
          </a:p>
        </p:txBody>
      </p:sp>
      <p:pic>
        <p:nvPicPr>
          <p:cNvPr id="4" name="Picture 5" descr="img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9718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mg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0480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g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3352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95176"/>
            <a:ext cx="25177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18653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71092" y="4797152"/>
            <a:ext cx="2311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Arial" charset="0"/>
              </a:rPr>
              <a:t>Б - квадрат</a:t>
            </a:r>
            <a:endParaRPr lang="ru-RU" altLang="ru-RU" sz="3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2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</TotalTime>
  <Words>699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Муниципальное общеобразовательное учреждение  «Яснозоренская средняя общеобразовательная школа Белгородского района Белгородской области» « Декоративно- прикладное творчество. Вязание крючком. Традиции и современность» 6 класс</vt:lpstr>
      <vt:lpstr>Тема: Вязание по кругу.</vt:lpstr>
      <vt:lpstr>Девиз урока:</vt:lpstr>
      <vt:lpstr>История возникновения вязания крючком </vt:lpstr>
      <vt:lpstr>История возникновения вязания крючком </vt:lpstr>
      <vt:lpstr>История возникновения вязания крючком </vt:lpstr>
      <vt:lpstr>Что мы уже знаем и умеем?</vt:lpstr>
      <vt:lpstr>Существует два способа вязания по кругу: по спирали и кругами.</vt:lpstr>
      <vt:lpstr>Образцы вязания по кругу:</vt:lpstr>
      <vt:lpstr>Как вы думаете, все ли эти изделия вяжутся по одинаковому принципу?</vt:lpstr>
      <vt:lpstr>Как начать вязать по кругу? </vt:lpstr>
      <vt:lpstr> Вы хотите связать красивую прихватку в подарок маме или бабушке, но вы не умеете ещё вязать по кругу. Как же тогда быть?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вязания по кругу</vt:lpstr>
      <vt:lpstr>Вязание должно приносить только пользу, поэтому важно помнить:</vt:lpstr>
      <vt:lpstr>Показатели качества выполненной работы:</vt:lpstr>
      <vt:lpstr>Продолжите фразу:</vt:lpstr>
      <vt:lpstr>      Домашнее задание.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технологии: 7 класс (девочки) По программе В. Д. Симоненко</dc:title>
  <dc:creator>Комп</dc:creator>
  <cp:lastModifiedBy>Комп</cp:lastModifiedBy>
  <cp:revision>10</cp:revision>
  <dcterms:created xsi:type="dcterms:W3CDTF">2017-04-09T13:30:09Z</dcterms:created>
  <dcterms:modified xsi:type="dcterms:W3CDTF">2017-04-09T15:25:05Z</dcterms:modified>
</cp:coreProperties>
</file>