
<file path=[Content_Types].xml><?xml version="1.0" encoding="utf-8"?>
<Types xmlns="http://schemas.openxmlformats.org/package/2006/content-types">
  <Default Extension="png" ContentType="image/png"/>
  <Default Extension="mp3" ContentType="audio/unknown"/>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56" r:id="rId2"/>
    <p:sldId id="276" r:id="rId3"/>
    <p:sldId id="282" r:id="rId4"/>
    <p:sldId id="284" r:id="rId5"/>
    <p:sldId id="285" r:id="rId6"/>
    <p:sldId id="273" r:id="rId7"/>
    <p:sldId id="257" r:id="rId8"/>
    <p:sldId id="268" r:id="rId9"/>
    <p:sldId id="258" r:id="rId10"/>
    <p:sldId id="271" r:id="rId11"/>
    <p:sldId id="272" r:id="rId12"/>
    <p:sldId id="261" r:id="rId13"/>
    <p:sldId id="269" r:id="rId14"/>
    <p:sldId id="259" r:id="rId15"/>
    <p:sldId id="263" r:id="rId16"/>
    <p:sldId id="264" r:id="rId17"/>
    <p:sldId id="260" r:id="rId18"/>
    <p:sldId id="296" r:id="rId19"/>
    <p:sldId id="262" r:id="rId20"/>
    <p:sldId id="267" r:id="rId21"/>
    <p:sldId id="275" r:id="rId22"/>
    <p:sldId id="291" r:id="rId23"/>
    <p:sldId id="294" r:id="rId24"/>
    <p:sldId id="295" r:id="rId25"/>
    <p:sldId id="297" r:id="rId26"/>
    <p:sldId id="298" r:id="rId27"/>
    <p:sldId id="290" r:id="rId28"/>
    <p:sldId id="287" r:id="rId29"/>
    <p:sldId id="289" r:id="rId30"/>
    <p:sldId id="279" r:id="rId31"/>
    <p:sldId id="301" r:id="rId32"/>
    <p:sldId id="281" r:id="rId33"/>
    <p:sldId id="270"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00"/>
    <a:srgbClr val="99CCFF"/>
    <a:srgbClr val="CCECFF"/>
    <a:srgbClr val="5C0000"/>
    <a:srgbClr val="800000"/>
    <a:srgbClr val="EAEAEA"/>
    <a:srgbClr val="B0DD7F"/>
    <a:srgbClr val="FF0000"/>
    <a:srgbClr val="46120E"/>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p:cViewPr>
        <p:scale>
          <a:sx n="96" d="100"/>
          <a:sy n="96" d="100"/>
        </p:scale>
        <p:origin x="-1986"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14F1E-4379-411A-928C-22F22640E3BC}"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ru-RU"/>
        </a:p>
      </dgm:t>
    </dgm:pt>
    <dgm:pt modelId="{D8DF6D0A-D99E-43D5-84C5-F21BE8BC96FB}">
      <dgm:prSet phldrT="[Текст]" custT="1"/>
      <dgm:spPr/>
      <dgm:t>
        <a:bodyPr/>
        <a:lstStyle/>
        <a:p>
          <a:r>
            <a:rPr lang="ru-RU" sz="1800" b="1" dirty="0" smtClean="0"/>
            <a:t>Титульный слайд</a:t>
          </a:r>
          <a:endParaRPr lang="ru-RU" sz="1800" b="1" dirty="0"/>
        </a:p>
      </dgm:t>
    </dgm:pt>
    <dgm:pt modelId="{22DB2C5A-76C5-46B6-8D67-E19D274D3E55}" type="parTrans" cxnId="{5374EC71-855B-4BFF-A126-86C9CB3AD128}">
      <dgm:prSet/>
      <dgm:spPr/>
      <dgm:t>
        <a:bodyPr/>
        <a:lstStyle/>
        <a:p>
          <a:endParaRPr lang="ru-RU"/>
        </a:p>
      </dgm:t>
    </dgm:pt>
    <dgm:pt modelId="{4A5517D2-4B67-442E-8BCF-03A881DB7A4F}" type="sibTrans" cxnId="{5374EC71-855B-4BFF-A126-86C9CB3AD128}">
      <dgm:prSet/>
      <dgm:spPr/>
      <dgm:t>
        <a:bodyPr/>
        <a:lstStyle/>
        <a:p>
          <a:endParaRPr lang="ru-RU"/>
        </a:p>
      </dgm:t>
    </dgm:pt>
    <dgm:pt modelId="{8992D695-1D92-42CC-95DB-818DD173E9F0}">
      <dgm:prSet phldrT="[Текст]" custT="1"/>
      <dgm:spPr/>
      <dgm:t>
        <a:bodyPr/>
        <a:lstStyle/>
        <a:p>
          <a:r>
            <a:rPr lang="ru-RU" sz="1800" b="1" dirty="0" smtClean="0"/>
            <a:t>Основная часть</a:t>
          </a:r>
          <a:endParaRPr lang="ru-RU" sz="1800" b="1" dirty="0"/>
        </a:p>
      </dgm:t>
    </dgm:pt>
    <dgm:pt modelId="{FFECB970-C277-4CEC-8243-91428D350A33}" type="parTrans" cxnId="{9D90DC30-1890-4096-8BDC-25418DB1A1A1}">
      <dgm:prSet/>
      <dgm:spPr/>
      <dgm:t>
        <a:bodyPr/>
        <a:lstStyle/>
        <a:p>
          <a:endParaRPr lang="ru-RU"/>
        </a:p>
      </dgm:t>
    </dgm:pt>
    <dgm:pt modelId="{74FED0F9-6EDA-4927-B0C0-56F529735294}" type="sibTrans" cxnId="{9D90DC30-1890-4096-8BDC-25418DB1A1A1}">
      <dgm:prSet/>
      <dgm:spPr/>
      <dgm:t>
        <a:bodyPr/>
        <a:lstStyle/>
        <a:p>
          <a:endParaRPr lang="ru-RU"/>
        </a:p>
      </dgm:t>
    </dgm:pt>
    <dgm:pt modelId="{1EF723EB-1DEB-479A-AAC2-78D4FB077D4A}">
      <dgm:prSet phldrT="[Текст]" custT="1"/>
      <dgm:spPr/>
      <dgm:t>
        <a:bodyPr/>
        <a:lstStyle/>
        <a:p>
          <a:r>
            <a:rPr lang="ru-RU" sz="1800" b="1" dirty="0" smtClean="0"/>
            <a:t>Заключение</a:t>
          </a:r>
          <a:endParaRPr lang="ru-RU" sz="1800" b="1" dirty="0"/>
        </a:p>
      </dgm:t>
    </dgm:pt>
    <dgm:pt modelId="{B1748808-A5F4-426B-9A55-CCCF18A51706}" type="parTrans" cxnId="{058B3D72-C992-4023-B3DF-1011E5D40F7E}">
      <dgm:prSet/>
      <dgm:spPr/>
      <dgm:t>
        <a:bodyPr/>
        <a:lstStyle/>
        <a:p>
          <a:endParaRPr lang="ru-RU"/>
        </a:p>
      </dgm:t>
    </dgm:pt>
    <dgm:pt modelId="{7E5B60C7-A51F-42F3-8134-7185911EE77A}" type="sibTrans" cxnId="{058B3D72-C992-4023-B3DF-1011E5D40F7E}">
      <dgm:prSet/>
      <dgm:spPr/>
      <dgm:t>
        <a:bodyPr/>
        <a:lstStyle/>
        <a:p>
          <a:endParaRPr lang="ru-RU"/>
        </a:p>
      </dgm:t>
    </dgm:pt>
    <dgm:pt modelId="{C5C8026D-DC01-48AF-B5F3-899AA5F99A13}">
      <dgm:prSet/>
      <dgm:spPr/>
      <dgm:t>
        <a:bodyPr/>
        <a:lstStyle/>
        <a:p>
          <a:r>
            <a:rPr lang="ru-RU" dirty="0" smtClean="0"/>
            <a:t>из нескольких</a:t>
          </a:r>
          <a:endParaRPr lang="ru-RU" dirty="0"/>
        </a:p>
      </dgm:t>
    </dgm:pt>
    <dgm:pt modelId="{1467561D-F99F-4A89-BB51-F34CC9AD0F16}" type="parTrans" cxnId="{70968C4D-250B-4B2F-8CBB-277A5B022456}">
      <dgm:prSet/>
      <dgm:spPr/>
      <dgm:t>
        <a:bodyPr/>
        <a:lstStyle/>
        <a:p>
          <a:endParaRPr lang="ru-RU"/>
        </a:p>
      </dgm:t>
    </dgm:pt>
    <dgm:pt modelId="{5A8D1159-F066-407C-84D6-6434D9E62A93}" type="sibTrans" cxnId="{70968C4D-250B-4B2F-8CBB-277A5B022456}">
      <dgm:prSet/>
      <dgm:spPr/>
      <dgm:t>
        <a:bodyPr/>
        <a:lstStyle/>
        <a:p>
          <a:endParaRPr lang="ru-RU"/>
        </a:p>
      </dgm:t>
    </dgm:pt>
    <dgm:pt modelId="{41237617-B188-4F76-8984-EEF53F3BFB8A}">
      <dgm:prSet/>
      <dgm:spPr/>
      <dgm:t>
        <a:bodyPr/>
        <a:lstStyle/>
        <a:p>
          <a:r>
            <a:rPr lang="ru-RU" dirty="0" smtClean="0"/>
            <a:t> разделов</a:t>
          </a:r>
          <a:endParaRPr lang="ru-RU" dirty="0"/>
        </a:p>
      </dgm:t>
    </dgm:pt>
    <dgm:pt modelId="{E132AB11-218D-4C7D-A92E-F564B3FC98F7}" type="parTrans" cxnId="{DD425CAB-B107-4E7D-A937-54742457D20A}">
      <dgm:prSet/>
      <dgm:spPr/>
      <dgm:t>
        <a:bodyPr/>
        <a:lstStyle/>
        <a:p>
          <a:endParaRPr lang="ru-RU"/>
        </a:p>
      </dgm:t>
    </dgm:pt>
    <dgm:pt modelId="{2339776E-A33D-4588-BF88-3B9FE1CCB81F}" type="sibTrans" cxnId="{DD425CAB-B107-4E7D-A937-54742457D20A}">
      <dgm:prSet/>
      <dgm:spPr/>
      <dgm:t>
        <a:bodyPr/>
        <a:lstStyle/>
        <a:p>
          <a:endParaRPr lang="ru-RU"/>
        </a:p>
      </dgm:t>
    </dgm:pt>
    <dgm:pt modelId="{D1B476CB-7DD3-44E9-93BD-83F54C76C1F3}">
      <dgm:prSet/>
      <dgm:spPr/>
      <dgm:t>
        <a:bodyPr/>
        <a:lstStyle/>
        <a:p>
          <a:r>
            <a:rPr lang="ru-RU" dirty="0" smtClean="0"/>
            <a:t>Состоит</a:t>
          </a:r>
          <a:endParaRPr lang="ru-RU" dirty="0"/>
        </a:p>
      </dgm:t>
    </dgm:pt>
    <dgm:pt modelId="{63590B27-7D34-40FD-9163-EF7B61FE6FE1}" type="sibTrans" cxnId="{4F2CF2A4-32C8-4D42-B2DB-B9C0D0140F0F}">
      <dgm:prSet/>
      <dgm:spPr/>
      <dgm:t>
        <a:bodyPr/>
        <a:lstStyle/>
        <a:p>
          <a:endParaRPr lang="ru-RU"/>
        </a:p>
      </dgm:t>
    </dgm:pt>
    <dgm:pt modelId="{0644ED09-5453-4C44-B6B4-E572560AAD44}" type="parTrans" cxnId="{4F2CF2A4-32C8-4D42-B2DB-B9C0D0140F0F}">
      <dgm:prSet/>
      <dgm:spPr/>
      <dgm:t>
        <a:bodyPr/>
        <a:lstStyle/>
        <a:p>
          <a:endParaRPr lang="ru-RU"/>
        </a:p>
      </dgm:t>
    </dgm:pt>
    <dgm:pt modelId="{0A012B4F-80FA-4D67-9A4D-1525BDDED08C}">
      <dgm:prSet phldrT="[Текст]"/>
      <dgm:spPr/>
      <dgm:t>
        <a:bodyPr/>
        <a:lstStyle/>
        <a:p>
          <a:r>
            <a:rPr lang="ru-RU" b="1" dirty="0" smtClean="0"/>
            <a:t>Спасибо за внимание</a:t>
          </a:r>
          <a:endParaRPr lang="ru-RU" b="1" dirty="0"/>
        </a:p>
      </dgm:t>
    </dgm:pt>
    <dgm:pt modelId="{B3C029ED-17E4-4E02-8461-F3B43B4E6282}" type="parTrans" cxnId="{0140EC6B-1C94-4A52-8826-6DF3F0904F9A}">
      <dgm:prSet/>
      <dgm:spPr/>
      <dgm:t>
        <a:bodyPr/>
        <a:lstStyle/>
        <a:p>
          <a:endParaRPr lang="ru-RU"/>
        </a:p>
      </dgm:t>
    </dgm:pt>
    <dgm:pt modelId="{4AC911A5-D2CF-45FE-BFC1-12712582E3CC}" type="sibTrans" cxnId="{0140EC6B-1C94-4A52-8826-6DF3F0904F9A}">
      <dgm:prSet/>
      <dgm:spPr/>
      <dgm:t>
        <a:bodyPr/>
        <a:lstStyle/>
        <a:p>
          <a:endParaRPr lang="ru-RU"/>
        </a:p>
      </dgm:t>
    </dgm:pt>
    <dgm:pt modelId="{1E08C659-0C89-4453-BEE0-B58EE3937C8F}" type="pres">
      <dgm:prSet presAssocID="{DC214F1E-4379-411A-928C-22F22640E3BC}" presName="Name0" presStyleCnt="0">
        <dgm:presLayoutVars>
          <dgm:dir/>
          <dgm:animLvl val="lvl"/>
          <dgm:resizeHandles val="exact"/>
        </dgm:presLayoutVars>
      </dgm:prSet>
      <dgm:spPr/>
      <dgm:t>
        <a:bodyPr/>
        <a:lstStyle/>
        <a:p>
          <a:endParaRPr lang="ru-RU"/>
        </a:p>
      </dgm:t>
    </dgm:pt>
    <dgm:pt modelId="{0E2FCF66-F254-427D-8258-01910DCD8CE9}" type="pres">
      <dgm:prSet presAssocID="{0A012B4F-80FA-4D67-9A4D-1525BDDED08C}" presName="boxAndChildren" presStyleCnt="0"/>
      <dgm:spPr/>
    </dgm:pt>
    <dgm:pt modelId="{2260FDDD-1C28-4242-B74A-C9364AFD2101}" type="pres">
      <dgm:prSet presAssocID="{0A012B4F-80FA-4D67-9A4D-1525BDDED08C}" presName="parentTextBox" presStyleLbl="node1" presStyleIdx="0" presStyleCnt="4" custScaleY="53860" custLinFactNeighborY="-3039"/>
      <dgm:spPr/>
      <dgm:t>
        <a:bodyPr/>
        <a:lstStyle/>
        <a:p>
          <a:endParaRPr lang="ru-RU"/>
        </a:p>
      </dgm:t>
    </dgm:pt>
    <dgm:pt modelId="{E1FAD590-B7D6-43A6-A8C5-2C1E46E77DB3}" type="pres">
      <dgm:prSet presAssocID="{7E5B60C7-A51F-42F3-8134-7185911EE77A}" presName="sp" presStyleCnt="0"/>
      <dgm:spPr/>
    </dgm:pt>
    <dgm:pt modelId="{D9A81236-F0B0-484C-9923-03777C3C440A}" type="pres">
      <dgm:prSet presAssocID="{1EF723EB-1DEB-479A-AAC2-78D4FB077D4A}" presName="arrowAndChildren" presStyleCnt="0"/>
      <dgm:spPr/>
    </dgm:pt>
    <dgm:pt modelId="{B4F842DA-C0F2-44E2-8829-9B49D6EB2614}" type="pres">
      <dgm:prSet presAssocID="{1EF723EB-1DEB-479A-AAC2-78D4FB077D4A}" presName="parentTextArrow" presStyleLbl="node1" presStyleIdx="1" presStyleCnt="4" custScaleY="50108"/>
      <dgm:spPr/>
      <dgm:t>
        <a:bodyPr/>
        <a:lstStyle/>
        <a:p>
          <a:endParaRPr lang="ru-RU"/>
        </a:p>
      </dgm:t>
    </dgm:pt>
    <dgm:pt modelId="{1E9520D4-0A15-4950-894D-3CBA771975D1}" type="pres">
      <dgm:prSet presAssocID="{74FED0F9-6EDA-4927-B0C0-56F529735294}" presName="sp" presStyleCnt="0"/>
      <dgm:spPr/>
      <dgm:t>
        <a:bodyPr/>
        <a:lstStyle/>
        <a:p>
          <a:endParaRPr lang="ru-RU"/>
        </a:p>
      </dgm:t>
    </dgm:pt>
    <dgm:pt modelId="{23018761-6474-4626-816B-AF7CCFA011CE}" type="pres">
      <dgm:prSet presAssocID="{8992D695-1D92-42CC-95DB-818DD173E9F0}" presName="arrowAndChildren" presStyleCnt="0"/>
      <dgm:spPr/>
      <dgm:t>
        <a:bodyPr/>
        <a:lstStyle/>
        <a:p>
          <a:endParaRPr lang="ru-RU"/>
        </a:p>
      </dgm:t>
    </dgm:pt>
    <dgm:pt modelId="{5FB3FF98-8623-4F7D-B5D2-9DC2280070A1}" type="pres">
      <dgm:prSet presAssocID="{8992D695-1D92-42CC-95DB-818DD173E9F0}" presName="parentTextArrow" presStyleLbl="node1" presStyleIdx="1" presStyleCnt="4"/>
      <dgm:spPr/>
      <dgm:t>
        <a:bodyPr/>
        <a:lstStyle/>
        <a:p>
          <a:endParaRPr lang="ru-RU"/>
        </a:p>
      </dgm:t>
    </dgm:pt>
    <dgm:pt modelId="{640AEDDA-531A-4808-A582-123F74503D78}" type="pres">
      <dgm:prSet presAssocID="{8992D695-1D92-42CC-95DB-818DD173E9F0}" presName="arrow" presStyleLbl="node1" presStyleIdx="2" presStyleCnt="4" custScaleY="112494"/>
      <dgm:spPr/>
      <dgm:t>
        <a:bodyPr/>
        <a:lstStyle/>
        <a:p>
          <a:endParaRPr lang="ru-RU"/>
        </a:p>
      </dgm:t>
    </dgm:pt>
    <dgm:pt modelId="{C07C32AB-A017-49FF-9313-910CA4D75F85}" type="pres">
      <dgm:prSet presAssocID="{8992D695-1D92-42CC-95DB-818DD173E9F0}" presName="descendantArrow" presStyleCnt="0"/>
      <dgm:spPr/>
      <dgm:t>
        <a:bodyPr/>
        <a:lstStyle/>
        <a:p>
          <a:endParaRPr lang="ru-RU"/>
        </a:p>
      </dgm:t>
    </dgm:pt>
    <dgm:pt modelId="{DD8D8151-83D5-4442-9F13-1D352EE2C428}" type="pres">
      <dgm:prSet presAssocID="{D1B476CB-7DD3-44E9-93BD-83F54C76C1F3}" presName="childTextArrow" presStyleLbl="fgAccFollowNode1" presStyleIdx="0" presStyleCnt="3">
        <dgm:presLayoutVars>
          <dgm:bulletEnabled val="1"/>
        </dgm:presLayoutVars>
      </dgm:prSet>
      <dgm:spPr/>
      <dgm:t>
        <a:bodyPr/>
        <a:lstStyle/>
        <a:p>
          <a:endParaRPr lang="ru-RU"/>
        </a:p>
      </dgm:t>
    </dgm:pt>
    <dgm:pt modelId="{131B1F94-E539-4E6F-ACB7-C3723E77B947}" type="pres">
      <dgm:prSet presAssocID="{C5C8026D-DC01-48AF-B5F3-899AA5F99A13}" presName="childTextArrow" presStyleLbl="fgAccFollowNode1" presStyleIdx="1" presStyleCnt="3" custScaleX="142942">
        <dgm:presLayoutVars>
          <dgm:bulletEnabled val="1"/>
        </dgm:presLayoutVars>
      </dgm:prSet>
      <dgm:spPr/>
      <dgm:t>
        <a:bodyPr/>
        <a:lstStyle/>
        <a:p>
          <a:endParaRPr lang="ru-RU"/>
        </a:p>
      </dgm:t>
    </dgm:pt>
    <dgm:pt modelId="{65BA0257-1ABD-4293-B46C-2EB8F73114B3}" type="pres">
      <dgm:prSet presAssocID="{41237617-B188-4F76-8984-EEF53F3BFB8A}" presName="childTextArrow" presStyleLbl="fgAccFollowNode1" presStyleIdx="2" presStyleCnt="3">
        <dgm:presLayoutVars>
          <dgm:bulletEnabled val="1"/>
        </dgm:presLayoutVars>
      </dgm:prSet>
      <dgm:spPr/>
      <dgm:t>
        <a:bodyPr/>
        <a:lstStyle/>
        <a:p>
          <a:endParaRPr lang="ru-RU"/>
        </a:p>
      </dgm:t>
    </dgm:pt>
    <dgm:pt modelId="{35F0C789-70D5-4B3D-82E8-1013650A118B}" type="pres">
      <dgm:prSet presAssocID="{4A5517D2-4B67-442E-8BCF-03A881DB7A4F}" presName="sp" presStyleCnt="0"/>
      <dgm:spPr/>
      <dgm:t>
        <a:bodyPr/>
        <a:lstStyle/>
        <a:p>
          <a:endParaRPr lang="ru-RU"/>
        </a:p>
      </dgm:t>
    </dgm:pt>
    <dgm:pt modelId="{D92C9833-23C8-446B-B3FC-EFE54F59A55B}" type="pres">
      <dgm:prSet presAssocID="{D8DF6D0A-D99E-43D5-84C5-F21BE8BC96FB}" presName="arrowAndChildren" presStyleCnt="0"/>
      <dgm:spPr/>
      <dgm:t>
        <a:bodyPr/>
        <a:lstStyle/>
        <a:p>
          <a:endParaRPr lang="ru-RU"/>
        </a:p>
      </dgm:t>
    </dgm:pt>
    <dgm:pt modelId="{77FF44AF-8191-4CE3-8974-0C2945041500}" type="pres">
      <dgm:prSet presAssocID="{D8DF6D0A-D99E-43D5-84C5-F21BE8BC96FB}" presName="parentTextArrow" presStyleLbl="node1" presStyleIdx="3" presStyleCnt="4" custScaleY="61784" custLinFactNeighborY="-9923"/>
      <dgm:spPr/>
      <dgm:t>
        <a:bodyPr/>
        <a:lstStyle/>
        <a:p>
          <a:endParaRPr lang="ru-RU"/>
        </a:p>
      </dgm:t>
    </dgm:pt>
  </dgm:ptLst>
  <dgm:cxnLst>
    <dgm:cxn modelId="{5374EC71-855B-4BFF-A126-86C9CB3AD128}" srcId="{DC214F1E-4379-411A-928C-22F22640E3BC}" destId="{D8DF6D0A-D99E-43D5-84C5-F21BE8BC96FB}" srcOrd="0" destOrd="0" parTransId="{22DB2C5A-76C5-46B6-8D67-E19D274D3E55}" sibTransId="{4A5517D2-4B67-442E-8BCF-03A881DB7A4F}"/>
    <dgm:cxn modelId="{9D90DC30-1890-4096-8BDC-25418DB1A1A1}" srcId="{DC214F1E-4379-411A-928C-22F22640E3BC}" destId="{8992D695-1D92-42CC-95DB-818DD173E9F0}" srcOrd="1" destOrd="0" parTransId="{FFECB970-C277-4CEC-8243-91428D350A33}" sibTransId="{74FED0F9-6EDA-4927-B0C0-56F529735294}"/>
    <dgm:cxn modelId="{ED781CE7-7FF1-4008-9347-C8596297876D}" type="presOf" srcId="{D1B476CB-7DD3-44E9-93BD-83F54C76C1F3}" destId="{DD8D8151-83D5-4442-9F13-1D352EE2C428}" srcOrd="0" destOrd="0" presId="urn:microsoft.com/office/officeart/2005/8/layout/process4"/>
    <dgm:cxn modelId="{10636E82-8A02-4400-975B-A7D855657263}" type="presOf" srcId="{41237617-B188-4F76-8984-EEF53F3BFB8A}" destId="{65BA0257-1ABD-4293-B46C-2EB8F73114B3}" srcOrd="0" destOrd="0" presId="urn:microsoft.com/office/officeart/2005/8/layout/process4"/>
    <dgm:cxn modelId="{0140EC6B-1C94-4A52-8826-6DF3F0904F9A}" srcId="{DC214F1E-4379-411A-928C-22F22640E3BC}" destId="{0A012B4F-80FA-4D67-9A4D-1525BDDED08C}" srcOrd="3" destOrd="0" parTransId="{B3C029ED-17E4-4E02-8461-F3B43B4E6282}" sibTransId="{4AC911A5-D2CF-45FE-BFC1-12712582E3CC}"/>
    <dgm:cxn modelId="{70968C4D-250B-4B2F-8CBB-277A5B022456}" srcId="{8992D695-1D92-42CC-95DB-818DD173E9F0}" destId="{C5C8026D-DC01-48AF-B5F3-899AA5F99A13}" srcOrd="1" destOrd="0" parTransId="{1467561D-F99F-4A89-BB51-F34CC9AD0F16}" sibTransId="{5A8D1159-F066-407C-84D6-6434D9E62A93}"/>
    <dgm:cxn modelId="{9003396F-2E4B-423E-A0FC-2504A2323247}" type="presOf" srcId="{DC214F1E-4379-411A-928C-22F22640E3BC}" destId="{1E08C659-0C89-4453-BEE0-B58EE3937C8F}" srcOrd="0" destOrd="0" presId="urn:microsoft.com/office/officeart/2005/8/layout/process4"/>
    <dgm:cxn modelId="{CEEC6ED5-D7B7-4234-9FD2-2201A30DA33A}" type="presOf" srcId="{8992D695-1D92-42CC-95DB-818DD173E9F0}" destId="{5FB3FF98-8623-4F7D-B5D2-9DC2280070A1}" srcOrd="0" destOrd="0" presId="urn:microsoft.com/office/officeart/2005/8/layout/process4"/>
    <dgm:cxn modelId="{23E771A3-5799-4FDF-9C61-B6A2F5C649B5}" type="presOf" srcId="{1EF723EB-1DEB-479A-AAC2-78D4FB077D4A}" destId="{B4F842DA-C0F2-44E2-8829-9B49D6EB2614}" srcOrd="0" destOrd="0" presId="urn:microsoft.com/office/officeart/2005/8/layout/process4"/>
    <dgm:cxn modelId="{69C8DDFA-E1A2-4266-B08F-2445299496B0}" type="presOf" srcId="{D8DF6D0A-D99E-43D5-84C5-F21BE8BC96FB}" destId="{77FF44AF-8191-4CE3-8974-0C2945041500}" srcOrd="0" destOrd="0" presId="urn:microsoft.com/office/officeart/2005/8/layout/process4"/>
    <dgm:cxn modelId="{A28456C1-6F50-4C17-BBA2-86EEA1B9F1B9}" type="presOf" srcId="{C5C8026D-DC01-48AF-B5F3-899AA5F99A13}" destId="{131B1F94-E539-4E6F-ACB7-C3723E77B947}" srcOrd="0" destOrd="0" presId="urn:microsoft.com/office/officeart/2005/8/layout/process4"/>
    <dgm:cxn modelId="{DD425CAB-B107-4E7D-A937-54742457D20A}" srcId="{8992D695-1D92-42CC-95DB-818DD173E9F0}" destId="{41237617-B188-4F76-8984-EEF53F3BFB8A}" srcOrd="2" destOrd="0" parTransId="{E132AB11-218D-4C7D-A92E-F564B3FC98F7}" sibTransId="{2339776E-A33D-4588-BF88-3B9FE1CCB81F}"/>
    <dgm:cxn modelId="{DFEB35FB-7ED6-413F-8866-5A816AD836C0}" type="presOf" srcId="{8992D695-1D92-42CC-95DB-818DD173E9F0}" destId="{640AEDDA-531A-4808-A582-123F74503D78}" srcOrd="1" destOrd="0" presId="urn:microsoft.com/office/officeart/2005/8/layout/process4"/>
    <dgm:cxn modelId="{058B3D72-C992-4023-B3DF-1011E5D40F7E}" srcId="{DC214F1E-4379-411A-928C-22F22640E3BC}" destId="{1EF723EB-1DEB-479A-AAC2-78D4FB077D4A}" srcOrd="2" destOrd="0" parTransId="{B1748808-A5F4-426B-9A55-CCCF18A51706}" sibTransId="{7E5B60C7-A51F-42F3-8134-7185911EE77A}"/>
    <dgm:cxn modelId="{F5104C6A-9A37-4CA4-BAB3-97EB25CF3ABC}" type="presOf" srcId="{0A012B4F-80FA-4D67-9A4D-1525BDDED08C}" destId="{2260FDDD-1C28-4242-B74A-C9364AFD2101}" srcOrd="0" destOrd="0" presId="urn:microsoft.com/office/officeart/2005/8/layout/process4"/>
    <dgm:cxn modelId="{4F2CF2A4-32C8-4D42-B2DB-B9C0D0140F0F}" srcId="{8992D695-1D92-42CC-95DB-818DD173E9F0}" destId="{D1B476CB-7DD3-44E9-93BD-83F54C76C1F3}" srcOrd="0" destOrd="0" parTransId="{0644ED09-5453-4C44-B6B4-E572560AAD44}" sibTransId="{63590B27-7D34-40FD-9163-EF7B61FE6FE1}"/>
    <dgm:cxn modelId="{2E4005A3-5EAC-4A7A-90C5-BD243831999B}" type="presParOf" srcId="{1E08C659-0C89-4453-BEE0-B58EE3937C8F}" destId="{0E2FCF66-F254-427D-8258-01910DCD8CE9}" srcOrd="0" destOrd="0" presId="urn:microsoft.com/office/officeart/2005/8/layout/process4"/>
    <dgm:cxn modelId="{2A514DC8-3B5A-4310-872E-C02F3D2E7825}" type="presParOf" srcId="{0E2FCF66-F254-427D-8258-01910DCD8CE9}" destId="{2260FDDD-1C28-4242-B74A-C9364AFD2101}" srcOrd="0" destOrd="0" presId="urn:microsoft.com/office/officeart/2005/8/layout/process4"/>
    <dgm:cxn modelId="{AAB0149A-693A-49A0-A270-E41EAD4FB394}" type="presParOf" srcId="{1E08C659-0C89-4453-BEE0-B58EE3937C8F}" destId="{E1FAD590-B7D6-43A6-A8C5-2C1E46E77DB3}" srcOrd="1" destOrd="0" presId="urn:microsoft.com/office/officeart/2005/8/layout/process4"/>
    <dgm:cxn modelId="{B32F7355-04CA-412B-BE7B-54D250B489B6}" type="presParOf" srcId="{1E08C659-0C89-4453-BEE0-B58EE3937C8F}" destId="{D9A81236-F0B0-484C-9923-03777C3C440A}" srcOrd="2" destOrd="0" presId="urn:microsoft.com/office/officeart/2005/8/layout/process4"/>
    <dgm:cxn modelId="{F6EABDB7-4635-4CF1-A314-0E65788D4B05}" type="presParOf" srcId="{D9A81236-F0B0-484C-9923-03777C3C440A}" destId="{B4F842DA-C0F2-44E2-8829-9B49D6EB2614}" srcOrd="0" destOrd="0" presId="urn:microsoft.com/office/officeart/2005/8/layout/process4"/>
    <dgm:cxn modelId="{7CB71406-DA7F-4FFB-97C9-3BEF11583FB9}" type="presParOf" srcId="{1E08C659-0C89-4453-BEE0-B58EE3937C8F}" destId="{1E9520D4-0A15-4950-894D-3CBA771975D1}" srcOrd="3" destOrd="0" presId="urn:microsoft.com/office/officeart/2005/8/layout/process4"/>
    <dgm:cxn modelId="{74139E30-82B9-49FB-A4F9-300B38013C6E}" type="presParOf" srcId="{1E08C659-0C89-4453-BEE0-B58EE3937C8F}" destId="{23018761-6474-4626-816B-AF7CCFA011CE}" srcOrd="4" destOrd="0" presId="urn:microsoft.com/office/officeart/2005/8/layout/process4"/>
    <dgm:cxn modelId="{C0A0EDAE-F7C6-4B43-B55B-E42F0F2E1665}" type="presParOf" srcId="{23018761-6474-4626-816B-AF7CCFA011CE}" destId="{5FB3FF98-8623-4F7D-B5D2-9DC2280070A1}" srcOrd="0" destOrd="0" presId="urn:microsoft.com/office/officeart/2005/8/layout/process4"/>
    <dgm:cxn modelId="{B0439930-B970-4623-AB7C-A3B7A99561FA}" type="presParOf" srcId="{23018761-6474-4626-816B-AF7CCFA011CE}" destId="{640AEDDA-531A-4808-A582-123F74503D78}" srcOrd="1" destOrd="0" presId="urn:microsoft.com/office/officeart/2005/8/layout/process4"/>
    <dgm:cxn modelId="{62443F21-89B0-4819-80E9-EE7863319EFF}" type="presParOf" srcId="{23018761-6474-4626-816B-AF7CCFA011CE}" destId="{C07C32AB-A017-49FF-9313-910CA4D75F85}" srcOrd="2" destOrd="0" presId="urn:microsoft.com/office/officeart/2005/8/layout/process4"/>
    <dgm:cxn modelId="{10DA92B7-D45E-47A7-BEAB-8500E1589FDA}" type="presParOf" srcId="{C07C32AB-A017-49FF-9313-910CA4D75F85}" destId="{DD8D8151-83D5-4442-9F13-1D352EE2C428}" srcOrd="0" destOrd="0" presId="urn:microsoft.com/office/officeart/2005/8/layout/process4"/>
    <dgm:cxn modelId="{1238C906-04C2-48EC-A79D-EB04ADA1185C}" type="presParOf" srcId="{C07C32AB-A017-49FF-9313-910CA4D75F85}" destId="{131B1F94-E539-4E6F-ACB7-C3723E77B947}" srcOrd="1" destOrd="0" presId="urn:microsoft.com/office/officeart/2005/8/layout/process4"/>
    <dgm:cxn modelId="{31C584F0-3FCF-44E7-983A-C4D4BF036157}" type="presParOf" srcId="{C07C32AB-A017-49FF-9313-910CA4D75F85}" destId="{65BA0257-1ABD-4293-B46C-2EB8F73114B3}" srcOrd="2" destOrd="0" presId="urn:microsoft.com/office/officeart/2005/8/layout/process4"/>
    <dgm:cxn modelId="{0F11F21C-DF30-4550-BF67-0F4791F4A2CE}" type="presParOf" srcId="{1E08C659-0C89-4453-BEE0-B58EE3937C8F}" destId="{35F0C789-70D5-4B3D-82E8-1013650A118B}" srcOrd="5" destOrd="0" presId="urn:microsoft.com/office/officeart/2005/8/layout/process4"/>
    <dgm:cxn modelId="{ADBCFECC-F350-4C62-9C2B-2745AA5489BC}" type="presParOf" srcId="{1E08C659-0C89-4453-BEE0-B58EE3937C8F}" destId="{D92C9833-23C8-446B-B3FC-EFE54F59A55B}" srcOrd="6" destOrd="0" presId="urn:microsoft.com/office/officeart/2005/8/layout/process4"/>
    <dgm:cxn modelId="{99D7E2C1-6045-4438-8061-DBACF5FE0C6D}" type="presParOf" srcId="{D92C9833-23C8-446B-B3FC-EFE54F59A55B}" destId="{77FF44AF-8191-4CE3-8974-0C294504150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0FDDD-1C28-4242-B74A-C9364AFD2101}">
      <dsp:nvSpPr>
        <dsp:cNvPr id="0" name=""/>
        <dsp:cNvSpPr/>
      </dsp:nvSpPr>
      <dsp:spPr>
        <a:xfrm>
          <a:off x="0" y="2522606"/>
          <a:ext cx="2880320" cy="40240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t>Спасибо за внимание</a:t>
          </a:r>
          <a:endParaRPr lang="ru-RU" sz="1400" b="1" kern="1200" dirty="0"/>
        </a:p>
      </dsp:txBody>
      <dsp:txXfrm>
        <a:off x="0" y="2522606"/>
        <a:ext cx="2880320" cy="402408"/>
      </dsp:txXfrm>
    </dsp:sp>
    <dsp:sp modelId="{B4F842DA-C0F2-44E2-8829-9B49D6EB2614}">
      <dsp:nvSpPr>
        <dsp:cNvPr id="0" name=""/>
        <dsp:cNvSpPr/>
      </dsp:nvSpPr>
      <dsp:spPr>
        <a:xfrm rot="10800000">
          <a:off x="0" y="1980729"/>
          <a:ext cx="2880320" cy="575789"/>
        </a:xfrm>
        <a:prstGeom prst="upArrowCallout">
          <a:avLst/>
        </a:prstGeom>
        <a:solidFill>
          <a:schemeClr val="accent5">
            <a:hueOff val="1314744"/>
            <a:satOff val="-23219"/>
            <a:lumOff val="1124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Заключение</a:t>
          </a:r>
          <a:endParaRPr lang="ru-RU" sz="1800" b="1" kern="1200" dirty="0"/>
        </a:p>
      </dsp:txBody>
      <dsp:txXfrm rot="10800000">
        <a:off x="0" y="1980729"/>
        <a:ext cx="2880320" cy="374130"/>
      </dsp:txXfrm>
    </dsp:sp>
    <dsp:sp modelId="{640AEDDA-531A-4808-A582-123F74503D78}">
      <dsp:nvSpPr>
        <dsp:cNvPr id="0" name=""/>
        <dsp:cNvSpPr/>
      </dsp:nvSpPr>
      <dsp:spPr>
        <a:xfrm rot="10800000">
          <a:off x="0" y="699271"/>
          <a:ext cx="2880320" cy="1292665"/>
        </a:xfrm>
        <a:prstGeom prst="upArrowCallout">
          <a:avLst/>
        </a:prstGeom>
        <a:solidFill>
          <a:schemeClr val="accent5">
            <a:hueOff val="2629488"/>
            <a:satOff val="-46437"/>
            <a:lumOff val="224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Основная часть</a:t>
          </a:r>
          <a:endParaRPr lang="ru-RU" sz="1800" b="1" kern="1200" dirty="0"/>
        </a:p>
      </dsp:txBody>
      <dsp:txXfrm rot="-10800000">
        <a:off x="0" y="699271"/>
        <a:ext cx="2880320" cy="453725"/>
      </dsp:txXfrm>
    </dsp:sp>
    <dsp:sp modelId="{DD8D8151-83D5-4442-9F13-1D352EE2C428}">
      <dsp:nvSpPr>
        <dsp:cNvPr id="0" name=""/>
        <dsp:cNvSpPr/>
      </dsp:nvSpPr>
      <dsp:spPr>
        <a:xfrm>
          <a:off x="447" y="1174388"/>
          <a:ext cx="839624" cy="343580"/>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kern="1200" dirty="0" smtClean="0"/>
            <a:t>Состоит</a:t>
          </a:r>
          <a:endParaRPr lang="ru-RU" sz="1200" kern="1200" dirty="0"/>
        </a:p>
      </dsp:txBody>
      <dsp:txXfrm>
        <a:off x="447" y="1174388"/>
        <a:ext cx="839624" cy="343580"/>
      </dsp:txXfrm>
    </dsp:sp>
    <dsp:sp modelId="{131B1F94-E539-4E6F-ACB7-C3723E77B947}">
      <dsp:nvSpPr>
        <dsp:cNvPr id="0" name=""/>
        <dsp:cNvSpPr/>
      </dsp:nvSpPr>
      <dsp:spPr>
        <a:xfrm>
          <a:off x="840071" y="1174388"/>
          <a:ext cx="1200176" cy="343580"/>
        </a:xfrm>
        <a:prstGeom prst="rect">
          <a:avLst/>
        </a:prstGeom>
        <a:solidFill>
          <a:schemeClr val="accent5">
            <a:tint val="40000"/>
            <a:alpha val="90000"/>
            <a:hueOff val="2235902"/>
            <a:satOff val="-2598"/>
            <a:lumOff val="2518"/>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kern="1200" dirty="0" smtClean="0"/>
            <a:t>из нескольких</a:t>
          </a:r>
          <a:endParaRPr lang="ru-RU" sz="1200" kern="1200" dirty="0"/>
        </a:p>
      </dsp:txBody>
      <dsp:txXfrm>
        <a:off x="840071" y="1174388"/>
        <a:ext cx="1200176" cy="343580"/>
      </dsp:txXfrm>
    </dsp:sp>
    <dsp:sp modelId="{65BA0257-1ABD-4293-B46C-2EB8F73114B3}">
      <dsp:nvSpPr>
        <dsp:cNvPr id="0" name=""/>
        <dsp:cNvSpPr/>
      </dsp:nvSpPr>
      <dsp:spPr>
        <a:xfrm>
          <a:off x="2040248" y="1174388"/>
          <a:ext cx="839624" cy="343580"/>
        </a:xfrm>
        <a:prstGeom prst="rect">
          <a:avLst/>
        </a:prstGeom>
        <a:solidFill>
          <a:schemeClr val="accent5">
            <a:tint val="40000"/>
            <a:alpha val="90000"/>
            <a:hueOff val="4471805"/>
            <a:satOff val="-5196"/>
            <a:lumOff val="5036"/>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kern="1200" dirty="0" smtClean="0"/>
            <a:t> разделов</a:t>
          </a:r>
          <a:endParaRPr lang="ru-RU" sz="1200" kern="1200" dirty="0"/>
        </a:p>
      </dsp:txBody>
      <dsp:txXfrm>
        <a:off x="2040248" y="1174388"/>
        <a:ext cx="839624" cy="343580"/>
      </dsp:txXfrm>
    </dsp:sp>
    <dsp:sp modelId="{77FF44AF-8191-4CE3-8974-0C2945041500}">
      <dsp:nvSpPr>
        <dsp:cNvPr id="0" name=""/>
        <dsp:cNvSpPr/>
      </dsp:nvSpPr>
      <dsp:spPr>
        <a:xfrm rot="10800000">
          <a:off x="0" y="0"/>
          <a:ext cx="2880320" cy="709958"/>
        </a:xfrm>
        <a:prstGeom prst="upArrowCallout">
          <a:avLst/>
        </a:prstGeom>
        <a:solidFill>
          <a:schemeClr val="accent5">
            <a:hueOff val="3944232"/>
            <a:satOff val="-69656"/>
            <a:lumOff val="3372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ru-RU" sz="1800" b="1" kern="1200" dirty="0" smtClean="0"/>
            <a:t>Титульный слайд</a:t>
          </a:r>
          <a:endParaRPr lang="ru-RU" sz="1800" b="1" kern="1200" dirty="0"/>
        </a:p>
      </dsp:txBody>
      <dsp:txXfrm rot="10800000">
        <a:off x="0" y="0"/>
        <a:ext cx="2880320" cy="4613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3B7FB-92A6-4BA5-B3AC-637F3325521C}" type="datetimeFigureOut">
              <a:rPr lang="ru-RU" smtClean="0"/>
              <a:pPr/>
              <a:t>19.12.2017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88806-D5E5-4B18-83AA-61A1F14F61E0}" type="slidenum">
              <a:rPr lang="ru-RU" smtClean="0"/>
              <a:pPr/>
              <a:t>‹#›</a:t>
            </a:fld>
            <a:endParaRPr lang="ru-RU"/>
          </a:p>
        </p:txBody>
      </p:sp>
    </p:spTree>
    <p:extLst>
      <p:ext uri="{BB962C8B-B14F-4D97-AF65-F5344CB8AC3E}">
        <p14:creationId xmlns:p14="http://schemas.microsoft.com/office/powerpoint/2010/main" val="232354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1</a:t>
            </a:fld>
            <a:endParaRPr lang="ru-RU"/>
          </a:p>
        </p:txBody>
      </p:sp>
    </p:spTree>
    <p:extLst>
      <p:ext uri="{BB962C8B-B14F-4D97-AF65-F5344CB8AC3E}">
        <p14:creationId xmlns:p14="http://schemas.microsoft.com/office/powerpoint/2010/main" val="3102746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28</a:t>
            </a:fld>
            <a:endParaRPr lang="ru-RU"/>
          </a:p>
        </p:txBody>
      </p:sp>
    </p:spTree>
    <p:extLst>
      <p:ext uri="{BB962C8B-B14F-4D97-AF65-F5344CB8AC3E}">
        <p14:creationId xmlns:p14="http://schemas.microsoft.com/office/powerpoint/2010/main" val="130725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32</a:t>
            </a:fld>
            <a:endParaRPr lang="ru-RU"/>
          </a:p>
        </p:txBody>
      </p:sp>
    </p:spTree>
    <p:extLst>
      <p:ext uri="{BB962C8B-B14F-4D97-AF65-F5344CB8AC3E}">
        <p14:creationId xmlns:p14="http://schemas.microsoft.com/office/powerpoint/2010/main" val="21220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8</a:t>
            </a:fld>
            <a:endParaRPr lang="ru-RU" dirty="0"/>
          </a:p>
        </p:txBody>
      </p:sp>
    </p:spTree>
    <p:extLst>
      <p:ext uri="{BB962C8B-B14F-4D97-AF65-F5344CB8AC3E}">
        <p14:creationId xmlns:p14="http://schemas.microsoft.com/office/powerpoint/2010/main" val="77298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9</a:t>
            </a:fld>
            <a:endParaRPr lang="ru-RU" dirty="0"/>
          </a:p>
        </p:txBody>
      </p:sp>
    </p:spTree>
    <p:extLst>
      <p:ext uri="{BB962C8B-B14F-4D97-AF65-F5344CB8AC3E}">
        <p14:creationId xmlns:p14="http://schemas.microsoft.com/office/powerpoint/2010/main" val="77298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10</a:t>
            </a:fld>
            <a:endParaRPr lang="ru-RU" dirty="0"/>
          </a:p>
        </p:txBody>
      </p:sp>
    </p:spTree>
    <p:extLst>
      <p:ext uri="{BB962C8B-B14F-4D97-AF65-F5344CB8AC3E}">
        <p14:creationId xmlns:p14="http://schemas.microsoft.com/office/powerpoint/2010/main" val="77298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11</a:t>
            </a:fld>
            <a:endParaRPr lang="ru-RU" dirty="0"/>
          </a:p>
        </p:txBody>
      </p:sp>
    </p:spTree>
    <p:extLst>
      <p:ext uri="{BB962C8B-B14F-4D97-AF65-F5344CB8AC3E}">
        <p14:creationId xmlns:p14="http://schemas.microsoft.com/office/powerpoint/2010/main" val="772981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14</a:t>
            </a:fld>
            <a:endParaRPr lang="ru-RU"/>
          </a:p>
        </p:txBody>
      </p:sp>
    </p:spTree>
    <p:extLst>
      <p:ext uri="{BB962C8B-B14F-4D97-AF65-F5344CB8AC3E}">
        <p14:creationId xmlns:p14="http://schemas.microsoft.com/office/powerpoint/2010/main" val="377900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17</a:t>
            </a:fld>
            <a:endParaRPr lang="ru-RU"/>
          </a:p>
        </p:txBody>
      </p:sp>
    </p:spTree>
    <p:extLst>
      <p:ext uri="{BB962C8B-B14F-4D97-AF65-F5344CB8AC3E}">
        <p14:creationId xmlns:p14="http://schemas.microsoft.com/office/powerpoint/2010/main" val="375290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23</a:t>
            </a:fld>
            <a:endParaRPr lang="ru-RU"/>
          </a:p>
        </p:txBody>
      </p:sp>
    </p:spTree>
    <p:extLst>
      <p:ext uri="{BB962C8B-B14F-4D97-AF65-F5344CB8AC3E}">
        <p14:creationId xmlns:p14="http://schemas.microsoft.com/office/powerpoint/2010/main" val="1010329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2D88806-D5E5-4B18-83AA-61A1F14F61E0}" type="slidenum">
              <a:rPr lang="ru-RU" smtClean="0"/>
              <a:pPr/>
              <a:t>26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F2A613FD-833C-476A-8A81-C844248543E5}" type="datetimeFigureOut">
              <a:rPr lang="ru-RU" smtClean="0"/>
              <a:pPr/>
              <a:t>19.12.2017</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8EAB4C-0C0B-4F0A-9381-B531A88150C4}" type="slidenum">
              <a:rPr lang="ru-RU" smtClean="0"/>
              <a:pPr/>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8EAB4C-0C0B-4F0A-9381-B531A88150C4}" type="slidenum">
              <a:rPr lang="ru-RU" smtClean="0"/>
              <a:pPr/>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8EAB4C-0C0B-4F0A-9381-B531A88150C4}" type="slidenum">
              <a:rPr lang="ru-RU" smtClean="0"/>
              <a:pPr/>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8EAB4C-0C0B-4F0A-9381-B531A88150C4}" type="slidenum">
              <a:rPr lang="ru-RU" smtClean="0"/>
              <a:pPr/>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8EAB4C-0C0B-4F0A-9381-B531A88150C4}"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8EAB4C-0C0B-4F0A-9381-B531A88150C4}" type="slidenum">
              <a:rPr lang="ru-RU" smtClean="0"/>
              <a:pPr/>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68EAB4C-0C0B-4F0A-9381-B531A88150C4}" type="slidenum">
              <a:rPr lang="ru-RU" smtClean="0"/>
              <a:pPr/>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68EAB4C-0C0B-4F0A-9381-B531A88150C4}" type="slidenum">
              <a:rPr lang="ru-RU" smtClean="0"/>
              <a:pPr/>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68EAB4C-0C0B-4F0A-9381-B531A88150C4}"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8EAB4C-0C0B-4F0A-9381-B531A88150C4}"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2A613FD-833C-476A-8A81-C844248543E5}" type="datetimeFigureOut">
              <a:rPr lang="ru-RU" smtClean="0"/>
              <a:pPr/>
              <a:t>19.12.2017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8EAB4C-0C0B-4F0A-9381-B531A88150C4}"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2A613FD-833C-476A-8A81-C844248543E5}" type="datetimeFigureOut">
              <a:rPr lang="ru-RU" smtClean="0"/>
              <a:pPr/>
              <a:t>19.12.2017</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68EAB4C-0C0B-4F0A-9381-B531A88150C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41.gif"/><Relationship Id="rId4" Type="http://schemas.openxmlformats.org/officeDocument/2006/relationships/image" Target="../media/image36.jpeg"/><Relationship Id="rId9" Type="http://schemas.openxmlformats.org/officeDocument/2006/relationships/image" Target="../media/image40.gif"/></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4.png"/><Relationship Id="rId5" Type="http://schemas.openxmlformats.org/officeDocument/2006/relationships/image" Target="../media/image35.jpeg"/><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36.jpeg"/><Relationship Id="rId10"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jpeg"/><Relationship Id="rId5" Type="http://schemas.openxmlformats.org/officeDocument/2006/relationships/image" Target="../media/image52.jpeg"/><Relationship Id="rId10" Type="http://schemas.openxmlformats.org/officeDocument/2006/relationships/image" Target="../media/image54.png"/><Relationship Id="rId4" Type="http://schemas.openxmlformats.org/officeDocument/2006/relationships/image" Target="../media/image51.jpe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6.jpeg"/><Relationship Id="rId5" Type="http://schemas.openxmlformats.org/officeDocument/2006/relationships/image" Target="../media/image52.jpeg"/><Relationship Id="rId10" Type="http://schemas.openxmlformats.org/officeDocument/2006/relationships/image" Target="../media/image54.png"/><Relationship Id="rId4" Type="http://schemas.openxmlformats.org/officeDocument/2006/relationships/image" Target="../media/image51.jpe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00100" y="1340768"/>
            <a:ext cx="7286676" cy="374441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ru-RU" dirty="0"/>
          </a:p>
        </p:txBody>
      </p:sp>
      <p:sp>
        <p:nvSpPr>
          <p:cNvPr id="2" name="Заголовок 1"/>
          <p:cNvSpPr>
            <a:spLocks noGrp="1"/>
          </p:cNvSpPr>
          <p:nvPr>
            <p:ph type="ctrTitle"/>
          </p:nvPr>
        </p:nvSpPr>
        <p:spPr>
          <a:xfrm>
            <a:off x="714939" y="1412776"/>
            <a:ext cx="7772400" cy="366157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Как оформить презентацию.</a:t>
            </a:r>
            <a:b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Советы начинающим</a:t>
            </a:r>
            <a:endParaRPr lang="ru-RU"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одзаголовок 2"/>
          <p:cNvSpPr>
            <a:spLocks noGrp="1"/>
          </p:cNvSpPr>
          <p:nvPr>
            <p:ph type="subTitle" idx="1"/>
          </p:nvPr>
        </p:nvSpPr>
        <p:spPr>
          <a:xfrm>
            <a:off x="251520" y="5301208"/>
            <a:ext cx="8821058" cy="1191095"/>
          </a:xfrm>
        </p:spPr>
        <p:txBody>
          <a:bodyPr>
            <a:normAutofit fontScale="92500" lnSpcReduction="10000"/>
            <a:scene3d>
              <a:camera prst="orthographicFront"/>
              <a:lightRig rig="soft" dir="t">
                <a:rot lat="0" lon="0" rev="10800000"/>
              </a:lightRig>
            </a:scene3d>
            <a:sp3d>
              <a:bevelT w="27940" h="12700"/>
              <a:contourClr>
                <a:srgbClr val="DDDDDD"/>
              </a:contourClr>
            </a:sp3d>
          </a:bodyPr>
          <a:lstStyle/>
          <a:p>
            <a:r>
              <a:rPr lang="ru-RU" sz="1600" b="1" i="1" u="sng" spc="150" dirty="0" smtClean="0">
                <a:ln w="11430"/>
                <a:solidFill>
                  <a:srgbClr val="F8F8F8"/>
                </a:solidFill>
                <a:effectLst>
                  <a:outerShdw blurRad="25400" algn="tl" rotWithShape="0">
                    <a:srgbClr val="000000">
                      <a:alpha val="43000"/>
                    </a:srgbClr>
                  </a:outerShdw>
                </a:effectLst>
              </a:rPr>
              <a:t>Автор проекта</a:t>
            </a:r>
            <a:r>
              <a:rPr lang="ru-RU" sz="1600" b="1" spc="150" dirty="0" smtClean="0">
                <a:ln w="11430"/>
                <a:solidFill>
                  <a:srgbClr val="F8F8F8"/>
                </a:solidFill>
                <a:effectLst>
                  <a:outerShdw blurRad="25400" algn="tl" rotWithShape="0">
                    <a:srgbClr val="000000">
                      <a:alpha val="43000"/>
                    </a:srgbClr>
                  </a:outerShdw>
                </a:effectLst>
              </a:rPr>
              <a:t>: Ласкина Н.Н.</a:t>
            </a:r>
          </a:p>
          <a:p>
            <a:r>
              <a:rPr lang="ru-RU" sz="1400" b="1" dirty="0" smtClean="0"/>
              <a:t>педагог дополнительного образования</a:t>
            </a:r>
          </a:p>
          <a:p>
            <a:r>
              <a:rPr lang="ru-RU" sz="1400" b="1" dirty="0" smtClean="0"/>
              <a:t>Компьютерное объединение </a:t>
            </a:r>
          </a:p>
          <a:p>
            <a:r>
              <a:rPr lang="ru-RU" sz="1400" b="1" dirty="0" smtClean="0"/>
              <a:t>Дворец </a:t>
            </a:r>
            <a:r>
              <a:rPr lang="ru-RU" sz="1400" b="1" dirty="0"/>
              <a:t>детского (юношеского) творчества </a:t>
            </a:r>
          </a:p>
          <a:p>
            <a:r>
              <a:rPr lang="ru-RU" sz="1400" b="1" dirty="0"/>
              <a:t>г. Владимир </a:t>
            </a:r>
          </a:p>
          <a:p>
            <a:endParaRPr lang="ru-RU" sz="1400" b="1" dirty="0"/>
          </a:p>
        </p:txBody>
      </p:sp>
      <p:sp>
        <p:nvSpPr>
          <p:cNvPr id="4" name="Прямоугольник 3"/>
          <p:cNvSpPr/>
          <p:nvPr/>
        </p:nvSpPr>
        <p:spPr>
          <a:xfrm>
            <a:off x="71422" y="71426"/>
            <a:ext cx="9001156" cy="6715148"/>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395536" y="260648"/>
            <a:ext cx="8424936" cy="90794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spcAft>
                <a:spcPts val="600"/>
              </a:spcAft>
            </a:pPr>
            <a:r>
              <a:rPr lang="ru-RU" sz="1600" b="1" cap="all" dirty="0"/>
              <a:t>ПОРТАЛ ОБРАЗОВАНИЯ</a:t>
            </a:r>
          </a:p>
          <a:p>
            <a:pPr algn="ctr">
              <a:spcAft>
                <a:spcPts val="600"/>
              </a:spcAft>
            </a:pPr>
            <a:r>
              <a:rPr lang="ru-RU" sz="1600" b="1" spc="300" dirty="0" smtClean="0"/>
              <a:t>Всероссийский </a:t>
            </a:r>
            <a:r>
              <a:rPr lang="ru-RU" sz="1600" b="1" spc="300" dirty="0"/>
              <a:t>конкурс </a:t>
            </a:r>
            <a:br>
              <a:rPr lang="ru-RU" sz="1600" b="1" spc="300" dirty="0"/>
            </a:br>
            <a:r>
              <a:rPr lang="ru-RU" sz="1600" b="1" spc="300" dirty="0"/>
              <a:t>"Лучшая презентация к уроку"</a:t>
            </a:r>
          </a:p>
        </p:txBody>
      </p:sp>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4938598"/>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l="-2000" r="-2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283968" y="3068960"/>
            <a:ext cx="4272263" cy="1008112"/>
          </a:xfrm>
          <a:ln/>
        </p:spPr>
        <p:style>
          <a:lnRef idx="2">
            <a:schemeClr val="accent5"/>
          </a:lnRef>
          <a:fillRef idx="1">
            <a:schemeClr val="lt1"/>
          </a:fillRef>
          <a:effectRef idx="0">
            <a:schemeClr val="accent5"/>
          </a:effectRef>
          <a:fontRef idx="minor">
            <a:schemeClr val="dk1"/>
          </a:fontRef>
        </p:style>
        <p:txBody>
          <a:bodyPr>
            <a:normAutofit/>
          </a:bodyPr>
          <a:lstStyle/>
          <a:p>
            <a:pPr algn="just" fontAlgn="base">
              <a:spcBef>
                <a:spcPts val="0"/>
              </a:spcBef>
            </a:pPr>
            <a:r>
              <a:rPr lang="ru-RU" dirty="0" smtClean="0">
                <a:latin typeface="Calibri" pitchFamily="34" charset="0"/>
                <a:cs typeface="Calibri" pitchFamily="34" charset="0"/>
              </a:rPr>
              <a:t>Яркий фон уместен тогда, когда это оправдано.</a:t>
            </a:r>
          </a:p>
          <a:p>
            <a:pPr fontAlgn="base"/>
            <a:endParaRPr lang="ru-RU" sz="2800" dirty="0" smtClean="0">
              <a:latin typeface="Calibri" pitchFamily="34" charset="0"/>
              <a:cs typeface="Calibri" pitchFamily="34" charset="0"/>
            </a:endParaRPr>
          </a:p>
        </p:txBody>
      </p:sp>
      <p:sp>
        <p:nvSpPr>
          <p:cNvPr id="2" name="Заголовок 1"/>
          <p:cNvSpPr>
            <a:spLocks noGrp="1"/>
          </p:cNvSpPr>
          <p:nvPr>
            <p:ph type="title"/>
          </p:nvPr>
        </p:nvSpPr>
        <p:spPr>
          <a:xfrm>
            <a:off x="688490" y="70494"/>
            <a:ext cx="7756263" cy="1054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0070C0"/>
                </a:solidFill>
                <a:effectLst>
                  <a:outerShdw blurRad="76200" dist="50800" dir="5400000" algn="tl" rotWithShape="0">
                    <a:srgbClr val="000000">
                      <a:alpha val="65000"/>
                    </a:srgbClr>
                  </a:outerShdw>
                </a:effectLst>
                <a:latin typeface="Calibri" pitchFamily="34" charset="0"/>
                <a:cs typeface="Calibri" pitchFamily="34" charset="0"/>
              </a:rPr>
              <a:t>Оформление </a:t>
            </a:r>
            <a:r>
              <a:rPr lang="ru-RU" sz="3600" b="1" spc="50" dirty="0" smtClean="0">
                <a:ln w="11430"/>
                <a:solidFill>
                  <a:srgbClr val="0070C0"/>
                </a:solidFill>
                <a:effectLst>
                  <a:outerShdw blurRad="76200" dist="50800" dir="5400000" algn="tl" rotWithShape="0">
                    <a:srgbClr val="000000">
                      <a:alpha val="65000"/>
                    </a:srgbClr>
                  </a:outerShdw>
                </a:effectLst>
                <a:latin typeface="Calibri" pitchFamily="34" charset="0"/>
                <a:cs typeface="Calibri" pitchFamily="34" charset="0"/>
              </a:rPr>
              <a:t>презентации</a:t>
            </a:r>
            <a:endParaRPr lang="ru-RU" sz="3600" b="1" spc="50" dirty="0">
              <a:ln w="11430"/>
              <a:solidFill>
                <a:srgbClr val="0070C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Управляющая кнопка: далее 4">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60075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70494"/>
            <a:ext cx="7756263" cy="1054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0070C0"/>
                </a:solidFill>
                <a:effectLst>
                  <a:outerShdw blurRad="76200" dist="50800" dir="5400000" algn="tl" rotWithShape="0">
                    <a:srgbClr val="000000">
                      <a:alpha val="65000"/>
                    </a:srgbClr>
                  </a:outerShdw>
                </a:effectLst>
                <a:latin typeface="Calibri" pitchFamily="34" charset="0"/>
                <a:cs typeface="Calibri" pitchFamily="34" charset="0"/>
              </a:rPr>
              <a:t>Оформление </a:t>
            </a:r>
            <a:r>
              <a:rPr lang="ru-RU" sz="3600" b="1" spc="50" dirty="0" smtClean="0">
                <a:ln w="11430"/>
                <a:solidFill>
                  <a:srgbClr val="0070C0"/>
                </a:solidFill>
                <a:effectLst>
                  <a:outerShdw blurRad="76200" dist="50800" dir="5400000" algn="tl" rotWithShape="0">
                    <a:srgbClr val="000000">
                      <a:alpha val="65000"/>
                    </a:srgbClr>
                  </a:outerShdw>
                </a:effectLst>
                <a:latin typeface="Calibri" pitchFamily="34" charset="0"/>
                <a:cs typeface="Calibri" pitchFamily="34" charset="0"/>
              </a:rPr>
              <a:t>презентации</a:t>
            </a:r>
            <a:endParaRPr lang="ru-RU" sz="3600" b="1" spc="50" dirty="0">
              <a:ln w="11430"/>
              <a:solidFill>
                <a:srgbClr val="0070C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p:cNvSpPr txBox="1">
            <a:spLocks/>
          </p:cNvSpPr>
          <p:nvPr/>
        </p:nvSpPr>
        <p:spPr>
          <a:xfrm>
            <a:off x="4283968" y="3068960"/>
            <a:ext cx="4272263" cy="100811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lgn="just" fontAlgn="base">
              <a:spcBef>
                <a:spcPts val="0"/>
              </a:spcBef>
            </a:pPr>
            <a:r>
              <a:rPr lang="ru-RU" dirty="0" smtClean="0">
                <a:latin typeface="Calibri" pitchFamily="34" charset="0"/>
                <a:cs typeface="Calibri" pitchFamily="34" charset="0"/>
              </a:rPr>
              <a:t>Яркий фон уместен тогда, когда это оправдано.</a:t>
            </a:r>
          </a:p>
          <a:p>
            <a:pPr fontAlgn="base"/>
            <a:endParaRPr lang="ru-RU" sz="2800" dirty="0" smtClean="0">
              <a:latin typeface="Calibri" pitchFamily="34" charset="0"/>
              <a:cs typeface="Calibri" pitchFamily="34" charset="0"/>
            </a:endParaRPr>
          </a:p>
        </p:txBody>
      </p:sp>
      <p:sp>
        <p:nvSpPr>
          <p:cNvPr id="6" name="Управляющая кнопка: далее 5">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99374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16288"/>
            <a:ext cx="8229600" cy="1808656"/>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a:bodyPr>
          <a:lstStyle/>
          <a:p>
            <a:pPr marL="360363"/>
            <a:r>
              <a:rPr lang="ru-RU" sz="2400" dirty="0" smtClean="0">
                <a:latin typeface="Calibri" pitchFamily="34" charset="0"/>
                <a:cs typeface="Calibri" pitchFamily="34" charset="0"/>
              </a:rPr>
              <a:t>Главное - не </a:t>
            </a:r>
            <a:r>
              <a:rPr lang="ru-RU" sz="2400" dirty="0">
                <a:latin typeface="Calibri" pitchFamily="34" charset="0"/>
                <a:cs typeface="Calibri" pitchFamily="34" charset="0"/>
              </a:rPr>
              <a:t>переборщить с цветами</a:t>
            </a:r>
            <a:r>
              <a:rPr lang="ru-RU" sz="2400" dirty="0" smtClean="0">
                <a:latin typeface="Calibri" pitchFamily="34" charset="0"/>
                <a:cs typeface="Calibri" pitchFamily="34" charset="0"/>
              </a:rPr>
              <a:t>. Рекомендуется </a:t>
            </a:r>
            <a:r>
              <a:rPr lang="ru-RU" sz="2400" dirty="0">
                <a:latin typeface="Calibri" pitchFamily="34" charset="0"/>
                <a:cs typeface="Calibri" pitchFamily="34" charset="0"/>
              </a:rPr>
              <a:t>использовать на слайде </a:t>
            </a:r>
            <a:r>
              <a:rPr lang="ru-RU" sz="2400" dirty="0" smtClean="0">
                <a:latin typeface="Calibri" pitchFamily="34" charset="0"/>
                <a:cs typeface="Calibri" pitchFamily="34" charset="0"/>
              </a:rPr>
              <a:t>2, максимум</a:t>
            </a:r>
            <a:r>
              <a:rPr lang="en-US" sz="2400" dirty="0" smtClean="0">
                <a:latin typeface="Calibri" pitchFamily="34" charset="0"/>
                <a:cs typeface="Calibri" pitchFamily="34" charset="0"/>
              </a:rPr>
              <a:t> - </a:t>
            </a:r>
            <a:r>
              <a:rPr lang="ru-RU" sz="2400" dirty="0" smtClean="0">
                <a:latin typeface="Calibri" pitchFamily="34" charset="0"/>
                <a:cs typeface="Calibri" pitchFamily="34" charset="0"/>
              </a:rPr>
              <a:t>3 </a:t>
            </a:r>
            <a:r>
              <a:rPr lang="ru-RU" sz="2400" dirty="0">
                <a:latin typeface="Calibri" pitchFamily="34" charset="0"/>
                <a:cs typeface="Calibri" pitchFamily="34" charset="0"/>
              </a:rPr>
              <a:t>цвета. </a:t>
            </a:r>
            <a:endParaRPr lang="en-US" sz="2400" dirty="0" smtClean="0">
              <a:latin typeface="Calibri" pitchFamily="34" charset="0"/>
              <a:cs typeface="Calibri" pitchFamily="34" charset="0"/>
            </a:endParaRPr>
          </a:p>
          <a:p>
            <a:r>
              <a:rPr lang="ru-RU" sz="2400" dirty="0" smtClean="0">
                <a:latin typeface="Calibri" pitchFamily="34" charset="0"/>
                <a:cs typeface="Calibri" pitchFamily="34" charset="0"/>
              </a:rPr>
              <a:t>Наиболее выигрышным </a:t>
            </a:r>
            <a:r>
              <a:rPr lang="ru-RU" sz="2400" dirty="0">
                <a:latin typeface="Calibri" pitchFamily="34" charset="0"/>
                <a:cs typeface="Calibri" pitchFamily="34" charset="0"/>
              </a:rPr>
              <a:t>будет </a:t>
            </a:r>
            <a:r>
              <a:rPr lang="ru-RU" sz="2400" dirty="0" smtClean="0">
                <a:latin typeface="Calibri" pitchFamily="34" charset="0"/>
                <a:cs typeface="Calibri" pitchFamily="34" charset="0"/>
              </a:rPr>
              <a:t>выглядеть темный </a:t>
            </a:r>
            <a:r>
              <a:rPr lang="ru-RU" sz="2400" dirty="0">
                <a:latin typeface="Calibri" pitchFamily="34" charset="0"/>
                <a:cs typeface="Calibri" pitchFamily="34" charset="0"/>
              </a:rPr>
              <a:t>текст на светлом </a:t>
            </a:r>
            <a:r>
              <a:rPr lang="ru-RU" sz="2400" dirty="0" smtClean="0">
                <a:latin typeface="Calibri" pitchFamily="34" charset="0"/>
                <a:cs typeface="Calibri" pitchFamily="34" charset="0"/>
              </a:rPr>
              <a:t>фоне и светлый текст на темном фоне.</a:t>
            </a:r>
            <a:endParaRPr lang="ru-RU" sz="2200" dirty="0">
              <a:latin typeface="Calibri" pitchFamily="34" charset="0"/>
              <a:cs typeface="Calibri" pitchFamily="34" charset="0"/>
            </a:endParaRPr>
          </a:p>
          <a:p>
            <a:pPr marL="360363" indent="0">
              <a:buNone/>
            </a:pPr>
            <a:endParaRPr lang="ru-RU" sz="2200" dirty="0" smtClean="0">
              <a:latin typeface="Calibri" pitchFamily="34" charset="0"/>
              <a:cs typeface="Calibri" pitchFamily="34" charset="0"/>
            </a:endParaRPr>
          </a:p>
        </p:txBody>
      </p:sp>
      <p:sp>
        <p:nvSpPr>
          <p:cNvPr id="2" name="Заголовок 1"/>
          <p:cNvSpPr>
            <a:spLocks noGrp="1"/>
          </p:cNvSpPr>
          <p:nvPr>
            <p:ph type="title"/>
          </p:nvPr>
        </p:nvSpPr>
        <p:spPr>
          <a:xfrm>
            <a:off x="179512" y="-99392"/>
            <a:ext cx="8784976" cy="12961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Нужны ли разноцветные слайды</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кругленный прямоугольник 4"/>
          <p:cNvSpPr/>
          <p:nvPr/>
        </p:nvSpPr>
        <p:spPr>
          <a:xfrm>
            <a:off x="323528" y="3284984"/>
            <a:ext cx="4032448" cy="3384376"/>
          </a:xfrm>
          <a:prstGeom prst="roundRect">
            <a:avLst/>
          </a:prstGeom>
          <a:solidFill>
            <a:srgbClr val="800000"/>
          </a:solidFill>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smtClean="0"/>
              <a:t>Не переборщите</a:t>
            </a:r>
          </a:p>
          <a:p>
            <a:pPr algn="ctr"/>
            <a:r>
              <a:rPr lang="ru-RU" sz="2400" b="1" dirty="0" smtClean="0"/>
              <a:t> с цветом </a:t>
            </a:r>
          </a:p>
          <a:p>
            <a:pPr algn="ctr"/>
            <a:r>
              <a:rPr lang="ru-RU" sz="2400" b="1" dirty="0" smtClean="0"/>
              <a:t>текста.</a:t>
            </a:r>
            <a:endParaRPr lang="ru-RU" sz="2400" b="1" dirty="0"/>
          </a:p>
        </p:txBody>
      </p:sp>
      <p:sp>
        <p:nvSpPr>
          <p:cNvPr id="6" name="Скругленный прямоугольник 5"/>
          <p:cNvSpPr/>
          <p:nvPr/>
        </p:nvSpPr>
        <p:spPr>
          <a:xfrm>
            <a:off x="4716016" y="3284984"/>
            <a:ext cx="4032448" cy="3384376"/>
          </a:xfrm>
          <a:prstGeom prst="roundRect">
            <a:avLst/>
          </a:prstGeom>
          <a:solidFill>
            <a:srgbClr val="F1B1B1"/>
          </a:solidFill>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ru-RU" sz="2400" b="1" dirty="0" smtClean="0">
              <a:solidFill>
                <a:schemeClr val="tx2">
                  <a:lumMod val="50000"/>
                </a:schemeClr>
              </a:solidFill>
            </a:endParaRPr>
          </a:p>
          <a:p>
            <a:pPr algn="ctr"/>
            <a:r>
              <a:rPr lang="ru-RU" sz="2400" b="1" dirty="0" smtClean="0">
                <a:solidFill>
                  <a:srgbClr val="46120E"/>
                </a:solidFill>
              </a:rPr>
              <a:t>Не </a:t>
            </a:r>
            <a:r>
              <a:rPr lang="ru-RU" sz="2400" b="1" dirty="0">
                <a:solidFill>
                  <a:srgbClr val="46120E"/>
                </a:solidFill>
              </a:rPr>
              <a:t>переборщите</a:t>
            </a:r>
          </a:p>
          <a:p>
            <a:pPr algn="ctr"/>
            <a:r>
              <a:rPr lang="ru-RU" sz="2400" b="1" dirty="0">
                <a:solidFill>
                  <a:srgbClr val="46120E"/>
                </a:solidFill>
              </a:rPr>
              <a:t> с цветом </a:t>
            </a:r>
          </a:p>
          <a:p>
            <a:pPr algn="ctr"/>
            <a:r>
              <a:rPr lang="ru-RU" sz="2400" b="1" dirty="0">
                <a:solidFill>
                  <a:srgbClr val="46120E"/>
                </a:solidFill>
              </a:rPr>
              <a:t>текста.</a:t>
            </a:r>
          </a:p>
          <a:p>
            <a:pPr algn="ctr"/>
            <a:endParaRPr lang="ru-RU" dirty="0"/>
          </a:p>
        </p:txBody>
      </p:sp>
      <p:sp>
        <p:nvSpPr>
          <p:cNvPr id="7" name="Управляющая кнопка: далее 6">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70118111"/>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1296144"/>
          </a:xfrm>
          <a:noFill/>
          <a:ln>
            <a:noFill/>
          </a:ln>
        </p:spPr>
        <p:style>
          <a:lnRef idx="2">
            <a:schemeClr val="accent3"/>
          </a:lnRef>
          <a:fillRef idx="1">
            <a:schemeClr val="lt1"/>
          </a:fillRef>
          <a:effectRef idx="0">
            <a:schemeClr val="accent3"/>
          </a:effectRef>
          <a:fontRef idx="minor">
            <a:schemeClr val="dk1"/>
          </a:fontRef>
        </p:style>
        <p:txBody>
          <a:bodyPr>
            <a:normAutofit/>
          </a:bodyPr>
          <a:lstStyle/>
          <a:p>
            <a:r>
              <a:rPr lang="ru-RU" sz="2400" b="1" dirty="0" smtClean="0">
                <a:latin typeface="Calibri" pitchFamily="34" charset="0"/>
                <a:cs typeface="Calibri" pitchFamily="34" charset="0"/>
              </a:rPr>
              <a:t>Если вы используете в качестве фона яркую картинку, то посмотрите, насколько это оправданно. </a:t>
            </a:r>
          </a:p>
          <a:p>
            <a:r>
              <a:rPr lang="ru-RU" sz="2400" b="1" dirty="0" smtClean="0">
                <a:latin typeface="Calibri" pitchFamily="34" charset="0"/>
                <a:cs typeface="Calibri" pitchFamily="34" charset="0"/>
              </a:rPr>
              <a:t>В данном случае текст необходимо выделить.</a:t>
            </a:r>
            <a:endParaRPr lang="ru-RU" sz="2200" b="1" dirty="0" smtClean="0">
              <a:latin typeface="Calibri" pitchFamily="34" charset="0"/>
              <a:cs typeface="Calibri" pitchFamily="34" charset="0"/>
            </a:endParaRPr>
          </a:p>
        </p:txBody>
      </p:sp>
      <p:sp>
        <p:nvSpPr>
          <p:cNvPr id="2" name="Заголовок 1"/>
          <p:cNvSpPr>
            <a:spLocks noGrp="1"/>
          </p:cNvSpPr>
          <p:nvPr>
            <p:ph type="title"/>
          </p:nvPr>
        </p:nvSpPr>
        <p:spPr>
          <a:xfrm>
            <a:off x="179512" y="-99392"/>
            <a:ext cx="8893066"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Нужны ли разноцветные слайды</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Содержимое 2"/>
          <p:cNvSpPr txBox="1">
            <a:spLocks/>
          </p:cNvSpPr>
          <p:nvPr/>
        </p:nvSpPr>
        <p:spPr>
          <a:xfrm>
            <a:off x="436418" y="2632154"/>
            <a:ext cx="8229600" cy="12961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ru-RU" sz="2400" b="1" dirty="0" smtClean="0">
                <a:solidFill>
                  <a:schemeClr val="tx1"/>
                </a:solidFill>
                <a:effectLst>
                  <a:glow rad="228600">
                    <a:schemeClr val="accent3">
                      <a:satMod val="175000"/>
                    </a:schemeClr>
                  </a:glow>
                </a:effectLst>
                <a:latin typeface="Calibri" pitchFamily="34" charset="0"/>
                <a:cs typeface="Calibri" pitchFamily="34" charset="0"/>
              </a:rPr>
              <a:t>Если вы используете в качестве фона яркую картинку, то посмотрите, насколько это оправданно. </a:t>
            </a:r>
          </a:p>
          <a:p>
            <a:r>
              <a:rPr lang="ru-RU" sz="2400" b="1" dirty="0" smtClean="0">
                <a:solidFill>
                  <a:schemeClr val="tx1"/>
                </a:solidFill>
                <a:effectLst>
                  <a:glow rad="228600">
                    <a:schemeClr val="accent3">
                      <a:satMod val="175000"/>
                    </a:schemeClr>
                  </a:glow>
                </a:effectLst>
                <a:latin typeface="Calibri" pitchFamily="34" charset="0"/>
                <a:cs typeface="Calibri" pitchFamily="34" charset="0"/>
              </a:rPr>
              <a:t>В данном случае текст необходимо выделить.</a:t>
            </a:r>
            <a:endParaRPr lang="ru-RU" sz="2200" b="1" dirty="0">
              <a:solidFill>
                <a:schemeClr val="tx1"/>
              </a:solidFill>
              <a:effectLst>
                <a:glow rad="228600">
                  <a:schemeClr val="accent3">
                    <a:satMod val="175000"/>
                  </a:schemeClr>
                </a:glow>
              </a:effectLst>
              <a:latin typeface="Calibri" pitchFamily="34" charset="0"/>
              <a:cs typeface="Calibri" pitchFamily="34" charset="0"/>
            </a:endParaRPr>
          </a:p>
        </p:txBody>
      </p:sp>
      <p:sp>
        <p:nvSpPr>
          <p:cNvPr id="8" name="Содержимое 2"/>
          <p:cNvSpPr txBox="1">
            <a:spLocks/>
          </p:cNvSpPr>
          <p:nvPr/>
        </p:nvSpPr>
        <p:spPr>
          <a:xfrm>
            <a:off x="435155" y="4437112"/>
            <a:ext cx="8229600" cy="1296144"/>
          </a:xfrm>
          <a:prstGeom prst="rect">
            <a:avLst/>
          </a:prstGeom>
          <a:solidFill>
            <a:srgbClr val="FFFFFF">
              <a:alpha val="69804"/>
            </a:srgbClr>
          </a:solid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ru-RU" sz="2400" b="1" dirty="0" smtClean="0">
                <a:solidFill>
                  <a:schemeClr val="tx1"/>
                </a:solidFill>
                <a:effectLst/>
                <a:latin typeface="Calibri" pitchFamily="34" charset="0"/>
                <a:cs typeface="Calibri" pitchFamily="34" charset="0"/>
              </a:rPr>
              <a:t>Если вы используете в качестве фона яркую картинку, то посмотрите, насколько это оправданно. </a:t>
            </a:r>
          </a:p>
          <a:p>
            <a:r>
              <a:rPr lang="ru-RU" sz="2400" b="1" dirty="0" smtClean="0">
                <a:solidFill>
                  <a:schemeClr val="tx1"/>
                </a:solidFill>
                <a:effectLst/>
                <a:latin typeface="Calibri" pitchFamily="34" charset="0"/>
                <a:cs typeface="Calibri" pitchFamily="34" charset="0"/>
              </a:rPr>
              <a:t>В данном случае текст необходимо выделить.</a:t>
            </a:r>
            <a:endParaRPr lang="ru-RU" sz="2200" b="1" dirty="0">
              <a:solidFill>
                <a:schemeClr val="tx1"/>
              </a:solidFill>
              <a:effectLst/>
              <a:latin typeface="Calibri" pitchFamily="34" charset="0"/>
              <a:cs typeface="Calibri" pitchFamily="34" charset="0"/>
            </a:endParaRPr>
          </a:p>
        </p:txBody>
      </p:sp>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5956307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80728"/>
            <a:ext cx="8229600" cy="5616624"/>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r>
              <a:rPr lang="ru-RU" sz="2800" dirty="0">
                <a:latin typeface="Calibri" pitchFamily="34" charset="0"/>
                <a:cs typeface="Calibri" pitchFamily="34" charset="0"/>
              </a:rPr>
              <a:t>Тип и размер шрифта являются важным фактором при оформлении презентации. </a:t>
            </a:r>
          </a:p>
          <a:p>
            <a:r>
              <a:rPr lang="ru-RU" sz="2800" dirty="0" smtClean="0">
                <a:latin typeface="Calibri" pitchFamily="34" charset="0"/>
                <a:cs typeface="Calibri" pitchFamily="34" charset="0"/>
              </a:rPr>
              <a:t>Текст на слайде должен быть читабельным. </a:t>
            </a:r>
          </a:p>
          <a:p>
            <a:r>
              <a:rPr lang="ru-RU" sz="2800" dirty="0" smtClean="0">
                <a:latin typeface="Calibri" pitchFamily="34" charset="0"/>
                <a:cs typeface="Calibri" pitchFamily="34" charset="0"/>
              </a:rPr>
              <a:t>Для </a:t>
            </a:r>
            <a:r>
              <a:rPr lang="ru-RU" sz="2800" dirty="0">
                <a:latin typeface="Calibri" pitchFamily="34" charset="0"/>
                <a:cs typeface="Calibri" pitchFamily="34" charset="0"/>
              </a:rPr>
              <a:t>основного </a:t>
            </a:r>
            <a:r>
              <a:rPr lang="ru-RU" sz="2800" dirty="0" smtClean="0">
                <a:latin typeface="Calibri" pitchFamily="34" charset="0"/>
                <a:cs typeface="Calibri" pitchFamily="34" charset="0"/>
              </a:rPr>
              <a:t>текста нежелательно использовать ПРОПИСНЫЕ буквы.</a:t>
            </a:r>
          </a:p>
          <a:p>
            <a:endParaRPr lang="ru-RU" sz="1700" dirty="0" smtClean="0"/>
          </a:p>
          <a:p>
            <a:r>
              <a:rPr lang="ru-RU" sz="2800" u="sng" dirty="0" smtClean="0">
                <a:latin typeface="Calibri" pitchFamily="34" charset="0"/>
                <a:cs typeface="Calibri" pitchFamily="34" charset="0"/>
              </a:rPr>
              <a:t>Тип шрифта:</a:t>
            </a:r>
          </a:p>
          <a:p>
            <a:pPr lvl="1">
              <a:buFont typeface="Wingdings" pitchFamily="2" charset="2"/>
              <a:buChar char="ü"/>
            </a:pPr>
            <a:r>
              <a:rPr lang="ru-RU" sz="2900" dirty="0" smtClean="0">
                <a:latin typeface="Calibri" pitchFamily="34" charset="0"/>
                <a:cs typeface="Calibri" pitchFamily="34" charset="0"/>
              </a:rPr>
              <a:t>На слайдах лучше всего использовать шрифты типа</a:t>
            </a:r>
            <a:r>
              <a:rPr lang="ru-RU" sz="2900" dirty="0" smtClean="0"/>
              <a:t>: </a:t>
            </a:r>
            <a:r>
              <a:rPr lang="en-US" sz="2900" dirty="0" smtClean="0">
                <a:latin typeface="Arial" pitchFamily="34" charset="0"/>
                <a:cs typeface="Arial" pitchFamily="34" charset="0"/>
              </a:rPr>
              <a:t>Arial</a:t>
            </a:r>
            <a:r>
              <a:rPr lang="ru-RU" sz="2900" dirty="0"/>
              <a:t>, </a:t>
            </a:r>
            <a:r>
              <a:rPr lang="en-US" sz="2900" dirty="0"/>
              <a:t>Calibri, </a:t>
            </a:r>
            <a:r>
              <a:rPr lang="en-US" sz="2900" dirty="0" err="1">
                <a:latin typeface="Verdana" pitchFamily="34" charset="0"/>
                <a:ea typeface="Verdana" pitchFamily="34" charset="0"/>
                <a:cs typeface="Verdana" pitchFamily="34" charset="0"/>
              </a:rPr>
              <a:t>Vernada</a:t>
            </a:r>
            <a:r>
              <a:rPr lang="en-US" sz="2900" dirty="0"/>
              <a:t>, </a:t>
            </a:r>
            <a:r>
              <a:rPr lang="en-US" sz="2900" dirty="0">
                <a:latin typeface="Times New Roman" pitchFamily="18" charset="0"/>
                <a:cs typeface="Times New Roman" pitchFamily="18" charset="0"/>
              </a:rPr>
              <a:t>Times New Roman, </a:t>
            </a:r>
            <a:r>
              <a:rPr lang="en-US" sz="2900" dirty="0" smtClean="0">
                <a:latin typeface="Tahoma" pitchFamily="34" charset="0"/>
                <a:ea typeface="Tahoma" pitchFamily="34" charset="0"/>
                <a:cs typeface="Tahoma" pitchFamily="34" charset="0"/>
              </a:rPr>
              <a:t>Tahoma</a:t>
            </a:r>
            <a:r>
              <a:rPr lang="ru-RU" sz="2900" dirty="0" smtClean="0">
                <a:latin typeface="Tahoma" pitchFamily="34" charset="0"/>
                <a:ea typeface="Tahoma" pitchFamily="34" charset="0"/>
                <a:cs typeface="Tahoma" pitchFamily="34" charset="0"/>
              </a:rPr>
              <a:t>.</a:t>
            </a:r>
            <a:r>
              <a:rPr lang="ru-RU" sz="2900" dirty="0" smtClean="0"/>
              <a:t> </a:t>
            </a:r>
            <a:r>
              <a:rPr lang="ru-RU" sz="2900" dirty="0" smtClean="0">
                <a:latin typeface="Calibri" pitchFamily="34" charset="0"/>
                <a:cs typeface="Calibri" pitchFamily="34" charset="0"/>
              </a:rPr>
              <a:t>Они легче читаются. </a:t>
            </a:r>
          </a:p>
          <a:p>
            <a:pPr lvl="1">
              <a:buFont typeface="Wingdings" pitchFamily="2" charset="2"/>
              <a:buChar char="ü"/>
            </a:pPr>
            <a:r>
              <a:rPr lang="ru-RU" sz="2900" dirty="0" smtClean="0">
                <a:latin typeface="Calibri" pitchFamily="34" charset="0"/>
                <a:cs typeface="Calibri" pitchFamily="34" charset="0"/>
              </a:rPr>
              <a:t>Если презентация имеет «развлекательную» тему, можно применять шрифт </a:t>
            </a:r>
            <a:r>
              <a:rPr lang="en-US" sz="2900" dirty="0" smtClean="0"/>
              <a:t>Comic Sans MS</a:t>
            </a:r>
            <a:r>
              <a:rPr lang="ru-RU" sz="2900" dirty="0" smtClean="0"/>
              <a:t>. </a:t>
            </a:r>
          </a:p>
          <a:p>
            <a:pPr lvl="1">
              <a:buFont typeface="Wingdings" pitchFamily="2" charset="2"/>
              <a:buChar char="ü"/>
            </a:pPr>
            <a:r>
              <a:rPr lang="ru-RU" sz="2900" dirty="0" smtClean="0">
                <a:latin typeface="Calibri" pitchFamily="34" charset="0"/>
                <a:cs typeface="Calibri" pitchFamily="34" charset="0"/>
              </a:rPr>
              <a:t>Иногда оправданным может быть применение шрифта типа </a:t>
            </a:r>
            <a:r>
              <a:rPr lang="en-US" sz="2900" dirty="0" smtClean="0"/>
              <a:t>Monotype Corsiva.</a:t>
            </a:r>
            <a:endParaRPr lang="ru-RU" sz="2900" dirty="0" smtClean="0"/>
          </a:p>
          <a:p>
            <a:pPr lvl="1">
              <a:buFont typeface="Wingdings" pitchFamily="2" charset="2"/>
              <a:buChar char="ü"/>
            </a:pPr>
            <a:endParaRPr lang="ru-RU" sz="1700" dirty="0" smtClean="0"/>
          </a:p>
          <a:p>
            <a:r>
              <a:rPr lang="ru-RU" sz="2800" u="sng" dirty="0" smtClean="0">
                <a:latin typeface="Calibri" pitchFamily="34" charset="0"/>
                <a:cs typeface="Calibri" pitchFamily="34" charset="0"/>
              </a:rPr>
              <a:t>Размер шрифта</a:t>
            </a:r>
            <a:r>
              <a:rPr lang="ru-RU" sz="2800" dirty="0" smtClean="0">
                <a:latin typeface="Calibri" pitchFamily="34" charset="0"/>
                <a:cs typeface="Calibri" pitchFamily="34" charset="0"/>
              </a:rPr>
              <a:t>:</a:t>
            </a:r>
          </a:p>
          <a:p>
            <a:pPr marL="717550" indent="-269875">
              <a:buFont typeface="Wingdings" pitchFamily="2" charset="2"/>
              <a:buChar char="ü"/>
            </a:pPr>
            <a:r>
              <a:rPr lang="ru-RU" sz="2900" dirty="0" smtClean="0">
                <a:latin typeface="Calibri" pitchFamily="34" charset="0"/>
                <a:cs typeface="Calibri" pitchFamily="34" charset="0"/>
              </a:rPr>
              <a:t>Для основного текста, как правило, выбирают от 18 до 32 размера, а для заголовков – от 32 до 44.</a:t>
            </a:r>
          </a:p>
          <a:p>
            <a:pPr marL="717550" indent="-269875">
              <a:buFont typeface="Wingdings" pitchFamily="2" charset="2"/>
              <a:buChar char="ü"/>
            </a:pPr>
            <a:r>
              <a:rPr lang="ru-RU" sz="2900" dirty="0" smtClean="0">
                <a:latin typeface="Calibri" pitchFamily="34" charset="0"/>
                <a:cs typeface="Calibri" pitchFamily="34" charset="0"/>
              </a:rPr>
              <a:t>Выделять слова можно </a:t>
            </a:r>
            <a:r>
              <a:rPr lang="ru-RU" sz="2900" b="1" dirty="0" smtClean="0">
                <a:latin typeface="Calibri" pitchFamily="34" charset="0"/>
                <a:cs typeface="Calibri" pitchFamily="34" charset="0"/>
              </a:rPr>
              <a:t>полужирным</a:t>
            </a:r>
            <a:r>
              <a:rPr lang="ru-RU" sz="2900" dirty="0" smtClean="0">
                <a:latin typeface="Calibri" pitchFamily="34" charset="0"/>
                <a:cs typeface="Calibri" pitchFamily="34" charset="0"/>
              </a:rPr>
              <a:t> </a:t>
            </a:r>
            <a:r>
              <a:rPr lang="ru-RU" sz="2900" dirty="0">
                <a:latin typeface="Calibri" pitchFamily="34" charset="0"/>
                <a:cs typeface="Calibri" pitchFamily="34" charset="0"/>
              </a:rPr>
              <a:t>(</a:t>
            </a:r>
            <a:r>
              <a:rPr lang="ru-RU" sz="2900" dirty="0" err="1">
                <a:latin typeface="Calibri" pitchFamily="34" charset="0"/>
                <a:cs typeface="Calibri" pitchFamily="34" charset="0"/>
              </a:rPr>
              <a:t>bold</a:t>
            </a:r>
            <a:r>
              <a:rPr lang="ru-RU" sz="2900" dirty="0">
                <a:latin typeface="Calibri" pitchFamily="34" charset="0"/>
                <a:cs typeface="Calibri" pitchFamily="34" charset="0"/>
              </a:rPr>
              <a:t>) </a:t>
            </a:r>
            <a:r>
              <a:rPr lang="ru-RU" sz="2900" dirty="0" smtClean="0">
                <a:latin typeface="Calibri" pitchFamily="34" charset="0"/>
                <a:cs typeface="Calibri" pitchFamily="34" charset="0"/>
              </a:rPr>
              <a:t>начертанием, </a:t>
            </a:r>
            <a:r>
              <a:rPr lang="ru-RU" sz="2900" i="1" dirty="0" smtClean="0">
                <a:latin typeface="Calibri" pitchFamily="34" charset="0"/>
                <a:cs typeface="Calibri" pitchFamily="34" charset="0"/>
              </a:rPr>
              <a:t>курсивом</a:t>
            </a:r>
            <a:r>
              <a:rPr lang="ru-RU" sz="2900" dirty="0">
                <a:latin typeface="Calibri" pitchFamily="34" charset="0"/>
                <a:cs typeface="Calibri" pitchFamily="34" charset="0"/>
              </a:rPr>
              <a:t> </a:t>
            </a:r>
            <a:r>
              <a:rPr lang="ru-RU" sz="2900" i="1" dirty="0">
                <a:latin typeface="Calibri" pitchFamily="34" charset="0"/>
                <a:cs typeface="Calibri" pitchFamily="34" charset="0"/>
              </a:rPr>
              <a:t>(</a:t>
            </a:r>
            <a:r>
              <a:rPr lang="ru-RU" sz="2900" i="1" dirty="0" err="1">
                <a:latin typeface="Calibri" pitchFamily="34" charset="0"/>
                <a:cs typeface="Calibri" pitchFamily="34" charset="0"/>
              </a:rPr>
              <a:t>italic</a:t>
            </a:r>
            <a:r>
              <a:rPr lang="ru-RU" sz="2900" i="1" dirty="0" smtClean="0">
                <a:latin typeface="Calibri" pitchFamily="34" charset="0"/>
                <a:cs typeface="Calibri" pitchFamily="34" charset="0"/>
              </a:rPr>
              <a:t>)</a:t>
            </a:r>
            <a:r>
              <a:rPr lang="ru-RU" sz="2900" dirty="0" smtClean="0">
                <a:latin typeface="Calibri" pitchFamily="34" charset="0"/>
                <a:cs typeface="Calibri" pitchFamily="34" charset="0"/>
              </a:rPr>
              <a:t>, можно другим </a:t>
            </a:r>
            <a:r>
              <a:rPr lang="ru-RU" sz="2900" dirty="0" smtClean="0">
                <a:solidFill>
                  <a:srgbClr val="FF0000"/>
                </a:solidFill>
                <a:latin typeface="Calibri" pitchFamily="34" charset="0"/>
                <a:cs typeface="Calibri" pitchFamily="34" charset="0"/>
              </a:rPr>
              <a:t>цветом</a:t>
            </a:r>
            <a:r>
              <a:rPr lang="ru-RU" sz="2900" dirty="0" smtClean="0">
                <a:latin typeface="Calibri" pitchFamily="34" charset="0"/>
                <a:cs typeface="Calibri" pitchFamily="34" charset="0"/>
              </a:rPr>
              <a:t>.</a:t>
            </a:r>
          </a:p>
          <a:p>
            <a:endParaRPr lang="ru-RU" sz="2600" dirty="0"/>
          </a:p>
        </p:txBody>
      </p:sp>
      <p:sp>
        <p:nvSpPr>
          <p:cNvPr id="2" name="Заголовок 1"/>
          <p:cNvSpPr>
            <a:spLocks noGrp="1"/>
          </p:cNvSpPr>
          <p:nvPr>
            <p:ph type="title"/>
          </p:nvPr>
        </p:nvSpPr>
        <p:spPr>
          <a:xfrm>
            <a:off x="467544" y="-99392"/>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Какой </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шрифт лучше?</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8344" y="5634446"/>
            <a:ext cx="816964" cy="1152128"/>
          </a:xfrm>
          <a:prstGeom prst="rect">
            <a:avLst/>
          </a:prstGeom>
        </p:spPr>
      </p:pic>
      <p:sp>
        <p:nvSpPr>
          <p:cNvPr id="6" name="Управляющая кнопка: далее 5">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27584" y="1019869"/>
            <a:ext cx="8136904" cy="5073427"/>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sz="1700" u="sng" dirty="0" smtClean="0">
                <a:solidFill>
                  <a:srgbClr val="FF0000"/>
                </a:solidFill>
                <a:latin typeface="Arial" pitchFamily="34" charset="0"/>
                <a:cs typeface="Arial" pitchFamily="34" charset="0"/>
              </a:rPr>
              <a:t>Arial</a:t>
            </a:r>
            <a:endParaRPr lang="ru-RU" sz="1700" u="sng" dirty="0" smtClean="0">
              <a:solidFill>
                <a:srgbClr val="FF0000"/>
              </a:solidFill>
              <a:latin typeface="Arial" pitchFamily="34" charset="0"/>
              <a:cs typeface="Arial" pitchFamily="34" charset="0"/>
            </a:endParaRPr>
          </a:p>
          <a:p>
            <a:pPr lvl="1">
              <a:buFont typeface="Wingdings" pitchFamily="2" charset="2"/>
              <a:buChar char="ü"/>
            </a:pPr>
            <a:r>
              <a:rPr lang="ru-RU" sz="1800" dirty="0">
                <a:latin typeface="Arial" pitchFamily="34" charset="0"/>
                <a:cs typeface="Arial" pitchFamily="34" charset="0"/>
              </a:rPr>
              <a:t>На слайдах лучше всего использовать шрифты типа: </a:t>
            </a:r>
            <a:r>
              <a:rPr lang="en-US" sz="1800" dirty="0">
                <a:latin typeface="Arial" pitchFamily="34" charset="0"/>
                <a:cs typeface="Arial" pitchFamily="34" charset="0"/>
              </a:rPr>
              <a:t>Arial</a:t>
            </a:r>
            <a:r>
              <a:rPr lang="ru-RU" sz="1800" dirty="0">
                <a:latin typeface="Arial" pitchFamily="34" charset="0"/>
                <a:cs typeface="Arial" pitchFamily="34" charset="0"/>
              </a:rPr>
              <a:t>, </a:t>
            </a:r>
            <a:r>
              <a:rPr lang="en-US" sz="1800" dirty="0">
                <a:latin typeface="Arial" pitchFamily="34" charset="0"/>
                <a:cs typeface="Arial" pitchFamily="34" charset="0"/>
              </a:rPr>
              <a:t>Calibri, </a:t>
            </a:r>
            <a:r>
              <a:rPr lang="en-US" sz="1800" dirty="0" err="1">
                <a:latin typeface="Arial" pitchFamily="34" charset="0"/>
                <a:cs typeface="Arial" pitchFamily="34" charset="0"/>
              </a:rPr>
              <a:t>Vernada</a:t>
            </a:r>
            <a:r>
              <a:rPr lang="en-US" sz="1800" dirty="0">
                <a:latin typeface="Arial" pitchFamily="34" charset="0"/>
                <a:cs typeface="Arial" pitchFamily="34" charset="0"/>
              </a:rPr>
              <a:t>, Times New Roman, Tahoma</a:t>
            </a:r>
            <a:r>
              <a:rPr lang="ru-RU" sz="1800" dirty="0">
                <a:latin typeface="Arial" pitchFamily="34" charset="0"/>
                <a:cs typeface="Arial" pitchFamily="34" charset="0"/>
              </a:rPr>
              <a:t>. Они легче читаются. </a:t>
            </a:r>
          </a:p>
          <a:p>
            <a:pPr lvl="1">
              <a:buFont typeface="Wingdings" pitchFamily="2" charset="2"/>
              <a:buChar char="ü"/>
            </a:pPr>
            <a:r>
              <a:rPr lang="ru-RU" sz="1800" dirty="0" smtClean="0">
                <a:latin typeface="Arial" pitchFamily="34" charset="0"/>
                <a:cs typeface="Arial" pitchFamily="34" charset="0"/>
              </a:rPr>
              <a:t>Если презентация имеет «развлекательную» тему, можно применять шрифт </a:t>
            </a:r>
            <a:r>
              <a:rPr lang="en-US" sz="1800" dirty="0" smtClean="0">
                <a:latin typeface="Arial" pitchFamily="34" charset="0"/>
                <a:cs typeface="Arial" pitchFamily="34" charset="0"/>
              </a:rPr>
              <a:t>Comic Sans MS</a:t>
            </a:r>
            <a:r>
              <a:rPr lang="ru-RU" sz="1800" dirty="0" smtClean="0">
                <a:latin typeface="Arial" pitchFamily="34" charset="0"/>
                <a:cs typeface="Arial" pitchFamily="34" charset="0"/>
              </a:rPr>
              <a:t>. </a:t>
            </a:r>
          </a:p>
          <a:p>
            <a:pPr lvl="1"/>
            <a:endParaRPr lang="ru-RU" sz="900" dirty="0" smtClean="0">
              <a:latin typeface="Arial" pitchFamily="34" charset="0"/>
              <a:cs typeface="Arial" pitchFamily="34" charset="0"/>
            </a:endParaRPr>
          </a:p>
          <a:p>
            <a:r>
              <a:rPr lang="en-US" sz="1700" u="sng" dirty="0">
                <a:solidFill>
                  <a:srgbClr val="FF0000"/>
                </a:solidFill>
                <a:latin typeface="Arial" pitchFamily="34" charset="0"/>
                <a:cs typeface="Arial" pitchFamily="34" charset="0"/>
              </a:rPr>
              <a:t>Comic Sans </a:t>
            </a:r>
            <a:r>
              <a:rPr lang="en-US" sz="1700" u="sng" dirty="0" smtClean="0">
                <a:solidFill>
                  <a:srgbClr val="FF0000"/>
                </a:solidFill>
                <a:latin typeface="Arial" pitchFamily="34" charset="0"/>
                <a:cs typeface="Arial" pitchFamily="34" charset="0"/>
              </a:rPr>
              <a:t>MS</a:t>
            </a:r>
            <a:endParaRPr lang="ru-RU" sz="1700" u="sng" dirty="0" smtClean="0">
              <a:solidFill>
                <a:srgbClr val="FF0000"/>
              </a:solidFill>
              <a:latin typeface="Arial" pitchFamily="34" charset="0"/>
              <a:cs typeface="Arial" pitchFamily="34" charset="0"/>
            </a:endParaRPr>
          </a:p>
          <a:p>
            <a:pPr lvl="1">
              <a:buFont typeface="Wingdings" pitchFamily="2" charset="2"/>
              <a:buChar char="ü"/>
            </a:pPr>
            <a:r>
              <a:rPr lang="ru-RU" sz="1800" dirty="0" smtClean="0">
                <a:latin typeface="Comic Sans MS" pitchFamily="66" charset="0"/>
              </a:rPr>
              <a:t>На слайдах лучше всего использовать шрифты типа: </a:t>
            </a:r>
            <a:r>
              <a:rPr lang="en-US" sz="1800" dirty="0" smtClean="0">
                <a:latin typeface="Comic Sans MS" pitchFamily="66" charset="0"/>
                <a:cs typeface="Arial" pitchFamily="34" charset="0"/>
              </a:rPr>
              <a:t>Arial</a:t>
            </a:r>
            <a:r>
              <a:rPr lang="ru-RU" sz="1800" dirty="0" smtClean="0">
                <a:latin typeface="Comic Sans MS" pitchFamily="66" charset="0"/>
              </a:rPr>
              <a:t>, </a:t>
            </a:r>
            <a:r>
              <a:rPr lang="en-US" sz="1800" dirty="0" smtClean="0">
                <a:latin typeface="Comic Sans MS" pitchFamily="66" charset="0"/>
              </a:rPr>
              <a:t>Calibri, </a:t>
            </a:r>
            <a:r>
              <a:rPr lang="en-US" sz="1800" dirty="0" err="1" smtClean="0">
                <a:latin typeface="Comic Sans MS" pitchFamily="66" charset="0"/>
                <a:ea typeface="Verdana" pitchFamily="34" charset="0"/>
                <a:cs typeface="Verdana" pitchFamily="34" charset="0"/>
              </a:rPr>
              <a:t>Vernada</a:t>
            </a:r>
            <a:r>
              <a:rPr lang="en-US" sz="1800" dirty="0" smtClean="0">
                <a:latin typeface="Comic Sans MS" pitchFamily="66" charset="0"/>
              </a:rPr>
              <a:t>, </a:t>
            </a:r>
            <a:r>
              <a:rPr lang="en-US" sz="1800" dirty="0" smtClean="0">
                <a:latin typeface="Comic Sans MS" pitchFamily="66" charset="0"/>
                <a:cs typeface="Times New Roman" pitchFamily="18" charset="0"/>
              </a:rPr>
              <a:t>Times New Roman, </a:t>
            </a:r>
            <a:r>
              <a:rPr lang="en-US" sz="1800" dirty="0" smtClean="0">
                <a:latin typeface="Comic Sans MS" pitchFamily="66" charset="0"/>
                <a:ea typeface="Tahoma" pitchFamily="34" charset="0"/>
                <a:cs typeface="Tahoma" pitchFamily="34" charset="0"/>
              </a:rPr>
              <a:t>Tahoma</a:t>
            </a:r>
            <a:r>
              <a:rPr lang="ru-RU" sz="1800" dirty="0" smtClean="0">
                <a:latin typeface="Comic Sans MS" pitchFamily="66" charset="0"/>
                <a:ea typeface="Tahoma" pitchFamily="34" charset="0"/>
                <a:cs typeface="Tahoma" pitchFamily="34" charset="0"/>
              </a:rPr>
              <a:t>.</a:t>
            </a:r>
            <a:r>
              <a:rPr lang="ru-RU" sz="1800" dirty="0" smtClean="0">
                <a:latin typeface="Comic Sans MS" pitchFamily="66" charset="0"/>
              </a:rPr>
              <a:t> Они легче читаются. </a:t>
            </a:r>
          </a:p>
          <a:p>
            <a:pPr lvl="1">
              <a:buFont typeface="Wingdings" pitchFamily="2" charset="2"/>
              <a:buChar char="ü"/>
            </a:pPr>
            <a:r>
              <a:rPr lang="ru-RU" sz="1800" dirty="0" smtClean="0">
                <a:latin typeface="Comic Sans MS" pitchFamily="66" charset="0"/>
              </a:rPr>
              <a:t>Если презентация имеет «развлекательную» тему, можно применять шрифт </a:t>
            </a:r>
            <a:r>
              <a:rPr lang="en-US" sz="1800" dirty="0" smtClean="0">
                <a:latin typeface="Comic Sans MS" pitchFamily="66" charset="0"/>
              </a:rPr>
              <a:t>Comic Sans MS</a:t>
            </a:r>
            <a:r>
              <a:rPr lang="ru-RU" sz="1800" dirty="0" smtClean="0">
                <a:latin typeface="Comic Sans MS" pitchFamily="66" charset="0"/>
              </a:rPr>
              <a:t>. </a:t>
            </a:r>
          </a:p>
          <a:p>
            <a:pPr lvl="1"/>
            <a:endParaRPr lang="ru-RU" sz="900" dirty="0" smtClean="0">
              <a:latin typeface="Arial" pitchFamily="34" charset="0"/>
              <a:cs typeface="Arial" pitchFamily="34" charset="0"/>
            </a:endParaRPr>
          </a:p>
          <a:p>
            <a:r>
              <a:rPr lang="en-US" sz="1800" u="sng" dirty="0">
                <a:solidFill>
                  <a:srgbClr val="FF0000"/>
                </a:solidFill>
                <a:latin typeface="Bookman Old Style" pitchFamily="18" charset="0"/>
                <a:cs typeface="Arial" pitchFamily="34" charset="0"/>
              </a:rPr>
              <a:t>Bookman Old Style</a:t>
            </a:r>
            <a:endParaRPr lang="ru-RU" sz="1800" u="sng" dirty="0">
              <a:solidFill>
                <a:srgbClr val="FF0000"/>
              </a:solidFill>
              <a:latin typeface="Bookman Old Style" pitchFamily="18" charset="0"/>
              <a:cs typeface="Arial" pitchFamily="34" charset="0"/>
            </a:endParaRPr>
          </a:p>
          <a:p>
            <a:pPr lvl="1">
              <a:buFont typeface="Wingdings" pitchFamily="2" charset="2"/>
              <a:buChar char="ü"/>
            </a:pPr>
            <a:r>
              <a:rPr lang="ru-RU" sz="1800" dirty="0">
                <a:latin typeface="Bookman Old Style" pitchFamily="18" charset="0"/>
              </a:rPr>
              <a:t>На слайдах лучше всего использовать шрифты типа: </a:t>
            </a:r>
            <a:r>
              <a:rPr lang="en-US" sz="1800" dirty="0">
                <a:latin typeface="Bookman Old Style" pitchFamily="18" charset="0"/>
              </a:rPr>
              <a:t>Arial</a:t>
            </a:r>
            <a:r>
              <a:rPr lang="ru-RU" sz="1800" dirty="0">
                <a:latin typeface="Bookman Old Style" pitchFamily="18" charset="0"/>
              </a:rPr>
              <a:t>, </a:t>
            </a:r>
            <a:r>
              <a:rPr lang="en-US" sz="1800" dirty="0">
                <a:latin typeface="Bookman Old Style" pitchFamily="18" charset="0"/>
              </a:rPr>
              <a:t>Calibri, </a:t>
            </a:r>
            <a:r>
              <a:rPr lang="en-US" sz="1800" dirty="0" err="1">
                <a:latin typeface="Bookman Old Style" pitchFamily="18" charset="0"/>
              </a:rPr>
              <a:t>Vernada</a:t>
            </a:r>
            <a:r>
              <a:rPr lang="en-US" sz="1800" dirty="0">
                <a:latin typeface="Bookman Old Style" pitchFamily="18" charset="0"/>
              </a:rPr>
              <a:t>, Times New Roman, Tahoma</a:t>
            </a:r>
            <a:r>
              <a:rPr lang="ru-RU" sz="1800" dirty="0">
                <a:latin typeface="Bookman Old Style" pitchFamily="18" charset="0"/>
              </a:rPr>
              <a:t>. Они легче читаются. </a:t>
            </a:r>
          </a:p>
          <a:p>
            <a:pPr lvl="1">
              <a:buFont typeface="Wingdings" pitchFamily="2" charset="2"/>
              <a:buChar char="ü"/>
            </a:pPr>
            <a:r>
              <a:rPr lang="ru-RU" sz="1800" dirty="0" smtClean="0">
                <a:latin typeface="Bookman Old Style" pitchFamily="18" charset="0"/>
              </a:rPr>
              <a:t>Если презентация имеет «развлекательную» тему, можно применять шрифт </a:t>
            </a:r>
            <a:r>
              <a:rPr lang="en-US" sz="1800" dirty="0" smtClean="0">
                <a:latin typeface="Bookman Old Style" pitchFamily="18" charset="0"/>
              </a:rPr>
              <a:t>Comic Sans MS</a:t>
            </a:r>
            <a:r>
              <a:rPr lang="ru-RU" sz="1800" dirty="0" smtClean="0">
                <a:latin typeface="Bookman Old Style" pitchFamily="18" charset="0"/>
              </a:rPr>
              <a:t>. </a:t>
            </a:r>
          </a:p>
          <a:p>
            <a:r>
              <a:rPr lang="en-US" sz="1800" u="sng" dirty="0" smtClean="0">
                <a:solidFill>
                  <a:srgbClr val="FF0000"/>
                </a:solidFill>
                <a:latin typeface="Times New Roman" pitchFamily="18" charset="0"/>
                <a:cs typeface="Times New Roman" pitchFamily="18" charset="0"/>
              </a:rPr>
              <a:t>Times </a:t>
            </a:r>
            <a:r>
              <a:rPr lang="en-US" sz="1800" u="sng" dirty="0">
                <a:solidFill>
                  <a:srgbClr val="FF0000"/>
                </a:solidFill>
                <a:latin typeface="Times New Roman" pitchFamily="18" charset="0"/>
                <a:cs typeface="Times New Roman" pitchFamily="18" charset="0"/>
              </a:rPr>
              <a:t>New </a:t>
            </a:r>
            <a:r>
              <a:rPr lang="en-US" sz="1800" u="sng" dirty="0" smtClean="0">
                <a:solidFill>
                  <a:srgbClr val="FF0000"/>
                </a:solidFill>
                <a:latin typeface="Times New Roman" pitchFamily="18" charset="0"/>
                <a:cs typeface="Times New Roman" pitchFamily="18" charset="0"/>
              </a:rPr>
              <a:t>Roman</a:t>
            </a:r>
            <a:endParaRPr lang="ru-RU" sz="1800" u="sng" dirty="0" smtClean="0">
              <a:solidFill>
                <a:srgbClr val="FF0000"/>
              </a:solidFill>
              <a:latin typeface="Times New Roman" pitchFamily="18" charset="0"/>
              <a:cs typeface="Times New Roman" pitchFamily="18" charset="0"/>
            </a:endParaRPr>
          </a:p>
          <a:p>
            <a:pPr lvl="1">
              <a:buFont typeface="Wingdings" pitchFamily="2" charset="2"/>
              <a:buChar char="ü"/>
            </a:pPr>
            <a:r>
              <a:rPr lang="ru-RU" sz="1800" dirty="0" smtClean="0">
                <a:latin typeface="Times New Roman" pitchFamily="18" charset="0"/>
                <a:cs typeface="Times New Roman" pitchFamily="18" charset="0"/>
              </a:rPr>
              <a:t>На слайдах лучше всего использовать шрифты типа: </a:t>
            </a:r>
            <a:r>
              <a:rPr lang="en-US" sz="1800" dirty="0" smtClean="0">
                <a:latin typeface="Times New Roman" pitchFamily="18" charset="0"/>
                <a:cs typeface="Times New Roman" pitchFamily="18" charset="0"/>
              </a:rPr>
              <a:t>Arial</a:t>
            </a:r>
            <a:r>
              <a:rPr lang="ru-RU"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Calibri, </a:t>
            </a:r>
            <a:r>
              <a:rPr lang="en-US" sz="1800" dirty="0" err="1" smtClean="0">
                <a:latin typeface="Times New Roman" pitchFamily="18" charset="0"/>
                <a:cs typeface="Times New Roman" pitchFamily="18" charset="0"/>
              </a:rPr>
              <a:t>Vernada</a:t>
            </a:r>
            <a:r>
              <a:rPr lang="en-US" sz="1800" dirty="0" smtClean="0">
                <a:latin typeface="Times New Roman" pitchFamily="18" charset="0"/>
                <a:cs typeface="Times New Roman" pitchFamily="18" charset="0"/>
              </a:rPr>
              <a:t>, Times New Roman, Tahoma</a:t>
            </a:r>
            <a:r>
              <a:rPr lang="ru-RU" sz="1800" dirty="0" smtClean="0">
                <a:latin typeface="Times New Roman" pitchFamily="18" charset="0"/>
                <a:cs typeface="Times New Roman" pitchFamily="18" charset="0"/>
              </a:rPr>
              <a:t>. Они легче читаются. </a:t>
            </a:r>
          </a:p>
          <a:p>
            <a:pPr lvl="1">
              <a:spcBef>
                <a:spcPts val="0"/>
              </a:spcBef>
              <a:buFont typeface="Wingdings" pitchFamily="2" charset="2"/>
              <a:buChar char="ü"/>
            </a:pPr>
            <a:r>
              <a:rPr lang="ru-RU" sz="1800" dirty="0" smtClean="0">
                <a:latin typeface="Times New Roman" pitchFamily="18" charset="0"/>
                <a:cs typeface="Times New Roman" pitchFamily="18" charset="0"/>
              </a:rPr>
              <a:t>Если </a:t>
            </a:r>
            <a:r>
              <a:rPr lang="ru-RU" sz="1800" dirty="0">
                <a:latin typeface="Times New Roman" pitchFamily="18" charset="0"/>
                <a:cs typeface="Times New Roman" pitchFamily="18" charset="0"/>
              </a:rPr>
              <a:t>презентация имеет «развлекательную» тему, можно применять шрифт </a:t>
            </a:r>
            <a:endParaRPr lang="ru-RU" sz="1800" dirty="0" smtClean="0">
              <a:latin typeface="Times New Roman" pitchFamily="18" charset="0"/>
              <a:cs typeface="Times New Roman" pitchFamily="18" charset="0"/>
            </a:endParaRPr>
          </a:p>
          <a:p>
            <a:pPr marL="801688" lvl="1" indent="0">
              <a:spcBef>
                <a:spcPts val="0"/>
              </a:spcBef>
              <a:buNone/>
            </a:pPr>
            <a:r>
              <a:rPr lang="en-US" sz="1800" dirty="0" smtClean="0">
                <a:latin typeface="Times New Roman" pitchFamily="18" charset="0"/>
                <a:cs typeface="Times New Roman" pitchFamily="18" charset="0"/>
              </a:rPr>
              <a:t>Comic </a:t>
            </a:r>
            <a:r>
              <a:rPr lang="en-US" sz="1800" dirty="0">
                <a:latin typeface="Times New Roman" pitchFamily="18" charset="0"/>
                <a:cs typeface="Times New Roman" pitchFamily="18" charset="0"/>
              </a:rPr>
              <a:t>Sans MS</a:t>
            </a:r>
            <a:r>
              <a:rPr lang="ru-RU" sz="1800" dirty="0">
                <a:latin typeface="Times New Roman" pitchFamily="18" charset="0"/>
                <a:cs typeface="Times New Roman" pitchFamily="18" charset="0"/>
              </a:rPr>
              <a:t>. </a:t>
            </a:r>
          </a:p>
          <a:p>
            <a:pPr lvl="1">
              <a:buFont typeface="Wingdings" pitchFamily="2" charset="2"/>
              <a:buChar char="ü"/>
            </a:pPr>
            <a:endParaRPr lang="ru-RU" sz="1800" dirty="0" smtClean="0">
              <a:latin typeface="Times New Roman" pitchFamily="18" charset="0"/>
              <a:cs typeface="Times New Roman" pitchFamily="18" charset="0"/>
            </a:endParaRPr>
          </a:p>
          <a:p>
            <a:pPr lvl="1"/>
            <a:endParaRPr lang="ru-RU" sz="1800" dirty="0">
              <a:latin typeface="Arial" pitchFamily="34" charset="0"/>
              <a:cs typeface="Arial"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143430" y="980728"/>
            <a:ext cx="684154" cy="5328592"/>
          </a:xfrm>
          <a:prstGeom prst="downArrow">
            <a:avLst>
              <a:gd name="adj1" fmla="val 52905"/>
              <a:gd name="adj2" fmla="val 133018"/>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2000" b="1" dirty="0" smtClean="0">
              <a:solidFill>
                <a:srgbClr val="FF0000"/>
              </a:solidFill>
              <a:effectLst>
                <a:outerShdw blurRad="50800" dist="38100" dir="2700000" algn="tl" rotWithShape="0">
                  <a:prstClr val="black">
                    <a:alpha val="40000"/>
                  </a:prstClr>
                </a:outerShdw>
              </a:effectLst>
            </a:endParaRPr>
          </a:p>
          <a:p>
            <a:pPr algn="ctr"/>
            <a:r>
              <a:rPr lang="ru-RU" sz="2000" b="1" dirty="0" smtClean="0">
                <a:solidFill>
                  <a:srgbClr val="FF0000"/>
                </a:solidFill>
                <a:effectLst>
                  <a:outerShdw blurRad="50800" dist="38100" dir="2700000" algn="tl" rotWithShape="0">
                    <a:prstClr val="black">
                      <a:alpha val="40000"/>
                    </a:prstClr>
                  </a:outerShdw>
                </a:effectLst>
              </a:rPr>
              <a:t>Хо</a:t>
            </a:r>
          </a:p>
          <a:p>
            <a:pPr algn="ctr"/>
            <a:r>
              <a:rPr lang="ru-RU" sz="2000" b="1" dirty="0" smtClean="0">
                <a:solidFill>
                  <a:srgbClr val="FF0000"/>
                </a:solidFill>
                <a:effectLst>
                  <a:outerShdw blurRad="50800" dist="38100" dir="2700000" algn="tl" rotWithShape="0">
                    <a:prstClr val="black">
                      <a:alpha val="40000"/>
                    </a:prstClr>
                  </a:outerShdw>
                </a:effectLst>
              </a:rPr>
              <a:t>р</a:t>
            </a:r>
          </a:p>
          <a:p>
            <a:pPr algn="ctr"/>
            <a:r>
              <a:rPr lang="ru-RU" sz="2000" b="1" dirty="0" err="1" smtClean="0">
                <a:solidFill>
                  <a:srgbClr val="FF0000"/>
                </a:solidFill>
                <a:effectLst>
                  <a:outerShdw blurRad="50800" dist="38100" dir="2700000" algn="tl" rotWithShape="0">
                    <a:prstClr val="black">
                      <a:alpha val="40000"/>
                    </a:prstClr>
                  </a:outerShdw>
                </a:effectLst>
              </a:rPr>
              <a:t>ошо</a:t>
            </a:r>
            <a:endParaRPr lang="ru-RU" sz="2000" b="1" dirty="0" smtClean="0">
              <a:solidFill>
                <a:srgbClr val="FF0000"/>
              </a:solidFill>
              <a:effectLst>
                <a:outerShdw blurRad="50800" dist="38100" dir="2700000" algn="tl" rotWithShape="0">
                  <a:prstClr val="black">
                    <a:alpha val="40000"/>
                  </a:prstClr>
                </a:outerShdw>
              </a:effectLst>
            </a:endParaRPr>
          </a:p>
          <a:p>
            <a:pPr algn="ctr"/>
            <a:endParaRPr lang="ru-RU" sz="2000" b="1" dirty="0">
              <a:solidFill>
                <a:srgbClr val="FF0000"/>
              </a:solidFill>
              <a:effectLst>
                <a:outerShdw blurRad="50800" dist="38100" dir="2700000" algn="tl" rotWithShape="0">
                  <a:prstClr val="black">
                    <a:alpha val="40000"/>
                  </a:prstClr>
                </a:outerShdw>
              </a:effectLst>
            </a:endParaRPr>
          </a:p>
          <a:p>
            <a:pPr algn="ctr"/>
            <a:r>
              <a:rPr lang="ru-RU" sz="2000" b="1" dirty="0" err="1" smtClean="0">
                <a:solidFill>
                  <a:srgbClr val="FF0000"/>
                </a:solidFill>
                <a:effectLst>
                  <a:outerShdw blurRad="50800" dist="38100" dir="2700000" algn="tl" rotWithShape="0">
                    <a:prstClr val="black">
                      <a:alpha val="40000"/>
                    </a:prstClr>
                  </a:outerShdw>
                </a:effectLst>
              </a:rPr>
              <a:t>чи</a:t>
            </a:r>
            <a:endParaRPr lang="ru-RU" sz="2000" b="1" dirty="0" smtClean="0">
              <a:solidFill>
                <a:srgbClr val="FF0000"/>
              </a:solidFill>
              <a:effectLst>
                <a:outerShdw blurRad="50800" dist="38100" dir="2700000" algn="tl" rotWithShape="0">
                  <a:prstClr val="black">
                    <a:alpha val="40000"/>
                  </a:prstClr>
                </a:outerShdw>
              </a:effectLst>
            </a:endParaRPr>
          </a:p>
          <a:p>
            <a:pPr algn="ctr"/>
            <a:r>
              <a:rPr lang="ru-RU" sz="2000" b="1" dirty="0" smtClean="0">
                <a:solidFill>
                  <a:srgbClr val="FF0000"/>
                </a:solidFill>
                <a:effectLst>
                  <a:outerShdw blurRad="50800" dist="38100" dir="2700000" algn="tl" rotWithShape="0">
                    <a:prstClr val="black">
                      <a:alpha val="40000"/>
                    </a:prstClr>
                  </a:outerShdw>
                </a:effectLst>
              </a:rPr>
              <a:t>т</a:t>
            </a:r>
          </a:p>
          <a:p>
            <a:pPr algn="ctr"/>
            <a:r>
              <a:rPr lang="ru-RU" sz="2000" b="1" dirty="0" err="1" smtClean="0">
                <a:solidFill>
                  <a:srgbClr val="FF0000"/>
                </a:solidFill>
                <a:effectLst>
                  <a:outerShdw blurRad="50800" dist="38100" dir="2700000" algn="tl" rotWithShape="0">
                    <a:prstClr val="black">
                      <a:alpha val="40000"/>
                    </a:prstClr>
                  </a:outerShdw>
                </a:effectLst>
              </a:rPr>
              <a:t>тют</a:t>
            </a:r>
            <a:endParaRPr lang="ru-RU" sz="2000" b="1" dirty="0" smtClean="0">
              <a:solidFill>
                <a:srgbClr val="FF0000"/>
              </a:solidFill>
              <a:effectLst>
                <a:outerShdw blurRad="50800" dist="38100" dir="2700000" algn="tl" rotWithShape="0">
                  <a:prstClr val="black">
                    <a:alpha val="40000"/>
                  </a:prstClr>
                </a:outerShdw>
              </a:effectLst>
            </a:endParaRPr>
          </a:p>
          <a:p>
            <a:pPr algn="ctr"/>
            <a:r>
              <a:rPr lang="ru-RU" sz="2000" b="1" dirty="0" smtClean="0">
                <a:solidFill>
                  <a:srgbClr val="FF0000"/>
                </a:solidFill>
                <a:effectLst>
                  <a:outerShdw blurRad="50800" dist="38100" dir="2700000" algn="tl" rotWithShape="0">
                    <a:prstClr val="black">
                      <a:alpha val="40000"/>
                    </a:prstClr>
                  </a:outerShdw>
                </a:effectLst>
              </a:rPr>
              <a:t>с</a:t>
            </a:r>
          </a:p>
          <a:p>
            <a:pPr algn="ctr"/>
            <a:r>
              <a:rPr lang="ru-RU" sz="2000" b="1" dirty="0" smtClean="0">
                <a:solidFill>
                  <a:srgbClr val="FF0000"/>
                </a:solidFill>
                <a:effectLst>
                  <a:outerShdw blurRad="50800" dist="38100" dir="2700000" algn="tl" rotWithShape="0">
                    <a:prstClr val="black">
                      <a:alpha val="40000"/>
                    </a:prstClr>
                  </a:outerShdw>
                </a:effectLst>
              </a:rPr>
              <a:t>я</a:t>
            </a:r>
          </a:p>
          <a:p>
            <a:pPr algn="ctr"/>
            <a:endParaRPr lang="ru-RU" dirty="0"/>
          </a:p>
        </p:txBody>
      </p:sp>
      <p:sp>
        <p:nvSpPr>
          <p:cNvPr id="8" name="Заголовок 1"/>
          <p:cNvSpPr>
            <a:spLocks noGrp="1"/>
          </p:cNvSpPr>
          <p:nvPr>
            <p:ph type="title"/>
          </p:nvPr>
        </p:nvSpPr>
        <p:spPr>
          <a:xfrm>
            <a:off x="467544" y="-99392"/>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Какой шрифт лучше?</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7" name="Управляющая кнопка: далее 6">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8344" y="5634446"/>
            <a:ext cx="816964" cy="1152128"/>
          </a:xfrm>
          <a:prstGeom prst="rect">
            <a:avLst/>
          </a:prstGeom>
        </p:spPr>
      </p:pic>
    </p:spTree>
    <p:extLst>
      <p:ext uri="{BB962C8B-B14F-4D97-AF65-F5344CB8AC3E}">
        <p14:creationId xmlns:p14="http://schemas.microsoft.com/office/powerpoint/2010/main" val="275681766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55576" y="1052736"/>
            <a:ext cx="8136904" cy="5256584"/>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sz="1700" u="sng" dirty="0">
                <a:solidFill>
                  <a:srgbClr val="FF0000"/>
                </a:solidFill>
                <a:latin typeface="Adobe Caslon Pro Bold" pitchFamily="18" charset="0"/>
                <a:cs typeface="Arial" pitchFamily="34" charset="0"/>
              </a:rPr>
              <a:t>Consolas</a:t>
            </a:r>
            <a:endParaRPr lang="ru-RU" sz="1700" u="sng" dirty="0" smtClean="0">
              <a:solidFill>
                <a:srgbClr val="FF0000"/>
              </a:solidFill>
              <a:latin typeface="Arial" pitchFamily="34" charset="0"/>
              <a:cs typeface="Arial" pitchFamily="34" charset="0"/>
            </a:endParaRPr>
          </a:p>
          <a:p>
            <a:pPr lvl="1"/>
            <a:r>
              <a:rPr lang="ru-RU" sz="1800" dirty="0">
                <a:latin typeface="Consolas" pitchFamily="49" charset="0"/>
                <a:cs typeface="Consolas" pitchFamily="49" charset="0"/>
              </a:rPr>
              <a:t>На слайдах лучше всего использовать шрифты типа: </a:t>
            </a:r>
            <a:r>
              <a:rPr lang="en-US" sz="1800" dirty="0">
                <a:latin typeface="Consolas" pitchFamily="49" charset="0"/>
                <a:cs typeface="Consolas" pitchFamily="49" charset="0"/>
              </a:rPr>
              <a:t>Arial</a:t>
            </a:r>
            <a:r>
              <a:rPr lang="ru-RU" sz="1800" dirty="0">
                <a:latin typeface="Consolas" pitchFamily="49" charset="0"/>
                <a:cs typeface="Consolas" pitchFamily="49" charset="0"/>
              </a:rPr>
              <a:t>, </a:t>
            </a:r>
            <a:r>
              <a:rPr lang="en-US" sz="1800" dirty="0">
                <a:latin typeface="Consolas" pitchFamily="49" charset="0"/>
                <a:cs typeface="Consolas" pitchFamily="49" charset="0"/>
              </a:rPr>
              <a:t>Calibri, </a:t>
            </a:r>
            <a:r>
              <a:rPr lang="en-US" sz="1800" dirty="0" err="1">
                <a:latin typeface="Consolas" pitchFamily="49" charset="0"/>
                <a:cs typeface="Consolas" pitchFamily="49" charset="0"/>
              </a:rPr>
              <a:t>Vernada</a:t>
            </a:r>
            <a:r>
              <a:rPr lang="en-US" sz="1800" dirty="0">
                <a:latin typeface="Consolas" pitchFamily="49" charset="0"/>
                <a:cs typeface="Consolas" pitchFamily="49" charset="0"/>
              </a:rPr>
              <a:t>, Times New Roman, Tahoma</a:t>
            </a:r>
            <a:r>
              <a:rPr lang="ru-RU" sz="1800" dirty="0">
                <a:latin typeface="Consolas" pitchFamily="49" charset="0"/>
                <a:cs typeface="Consolas" pitchFamily="49" charset="0"/>
              </a:rPr>
              <a:t>. Они легче читаются. </a:t>
            </a:r>
          </a:p>
          <a:p>
            <a:pPr lvl="1"/>
            <a:r>
              <a:rPr lang="ru-RU" sz="1800" dirty="0" smtClean="0">
                <a:latin typeface="Consolas" pitchFamily="49" charset="0"/>
                <a:cs typeface="Consolas" pitchFamily="49" charset="0"/>
              </a:rPr>
              <a:t>Если презентация имеет «развлекательную» тему, можно применять шрифт </a:t>
            </a:r>
            <a:r>
              <a:rPr lang="en-US" sz="1800" dirty="0" smtClean="0">
                <a:latin typeface="Consolas" pitchFamily="49" charset="0"/>
                <a:cs typeface="Consolas" pitchFamily="49" charset="0"/>
              </a:rPr>
              <a:t>Comic Sans MS</a:t>
            </a:r>
            <a:r>
              <a:rPr lang="ru-RU" sz="1800" dirty="0" smtClean="0">
                <a:latin typeface="Consolas" pitchFamily="49" charset="0"/>
                <a:cs typeface="Consolas" pitchFamily="49" charset="0"/>
              </a:rPr>
              <a:t>.</a:t>
            </a:r>
          </a:p>
          <a:p>
            <a:pPr lvl="1"/>
            <a:endParaRPr lang="ru-RU" sz="900" dirty="0" smtClean="0">
              <a:latin typeface="Arial" pitchFamily="34" charset="0"/>
              <a:cs typeface="Arial" pitchFamily="34" charset="0"/>
            </a:endParaRPr>
          </a:p>
          <a:p>
            <a:r>
              <a:rPr lang="en-US" sz="1700" u="sng" dirty="0" smtClean="0">
                <a:solidFill>
                  <a:srgbClr val="FF0000"/>
                </a:solidFill>
                <a:latin typeface="Mistral" pitchFamily="66" charset="0"/>
                <a:cs typeface="Arial" pitchFamily="34" charset="0"/>
              </a:rPr>
              <a:t>Mistral</a:t>
            </a:r>
            <a:endParaRPr lang="ru-RU" sz="1700" u="sng" dirty="0" smtClean="0">
              <a:solidFill>
                <a:srgbClr val="FF0000"/>
              </a:solidFill>
              <a:latin typeface="Mistral" pitchFamily="66" charset="0"/>
              <a:cs typeface="Arial" pitchFamily="34" charset="0"/>
            </a:endParaRPr>
          </a:p>
          <a:p>
            <a:pPr lvl="1"/>
            <a:r>
              <a:rPr lang="ru-RU" sz="1800" dirty="0">
                <a:latin typeface="Mistral" pitchFamily="66" charset="0"/>
                <a:cs typeface="Arial" pitchFamily="34" charset="0"/>
              </a:rPr>
              <a:t>На слайдах лучше всего использовать шрифты типа: </a:t>
            </a:r>
            <a:r>
              <a:rPr lang="en-US" sz="1800" dirty="0">
                <a:latin typeface="Mistral" pitchFamily="66" charset="0"/>
                <a:cs typeface="Arial" pitchFamily="34" charset="0"/>
              </a:rPr>
              <a:t>Arial</a:t>
            </a:r>
            <a:r>
              <a:rPr lang="ru-RU" sz="1800" dirty="0">
                <a:latin typeface="Mistral" pitchFamily="66" charset="0"/>
                <a:cs typeface="Arial" pitchFamily="34" charset="0"/>
              </a:rPr>
              <a:t>, </a:t>
            </a:r>
            <a:r>
              <a:rPr lang="en-US" sz="1800" dirty="0">
                <a:latin typeface="Mistral" pitchFamily="66" charset="0"/>
                <a:cs typeface="Arial" pitchFamily="34" charset="0"/>
              </a:rPr>
              <a:t>Calibri, </a:t>
            </a:r>
            <a:r>
              <a:rPr lang="en-US" sz="1800" dirty="0" err="1">
                <a:latin typeface="Mistral" pitchFamily="66" charset="0"/>
                <a:cs typeface="Arial" pitchFamily="34" charset="0"/>
              </a:rPr>
              <a:t>Vernada</a:t>
            </a:r>
            <a:r>
              <a:rPr lang="en-US" sz="1800" dirty="0">
                <a:latin typeface="Mistral" pitchFamily="66" charset="0"/>
                <a:cs typeface="Arial" pitchFamily="34" charset="0"/>
              </a:rPr>
              <a:t>, Times New Roman, Tahoma</a:t>
            </a:r>
            <a:r>
              <a:rPr lang="ru-RU" sz="1800" dirty="0">
                <a:latin typeface="Mistral" pitchFamily="66" charset="0"/>
                <a:cs typeface="Arial" pitchFamily="34" charset="0"/>
              </a:rPr>
              <a:t>. Они легче читаются. </a:t>
            </a:r>
          </a:p>
          <a:p>
            <a:pPr lvl="1"/>
            <a:r>
              <a:rPr lang="ru-RU" sz="1800" dirty="0">
                <a:latin typeface="Mistral" pitchFamily="66" charset="0"/>
                <a:cs typeface="Arial" pitchFamily="34" charset="0"/>
              </a:rPr>
              <a:t>Если презентация имеет «развлекательную» тему, можно применять шрифт </a:t>
            </a:r>
            <a:r>
              <a:rPr lang="en-US" sz="1800" dirty="0">
                <a:latin typeface="Mistral" pitchFamily="66" charset="0"/>
                <a:cs typeface="Arial" pitchFamily="34" charset="0"/>
              </a:rPr>
              <a:t>Comic Sans MS</a:t>
            </a:r>
            <a:r>
              <a:rPr lang="ru-RU" sz="1800" dirty="0" smtClean="0">
                <a:latin typeface="Mistral" pitchFamily="66" charset="0"/>
                <a:cs typeface="Arial" pitchFamily="34" charset="0"/>
              </a:rPr>
              <a:t>.</a:t>
            </a:r>
          </a:p>
          <a:p>
            <a:pPr lvl="1"/>
            <a:endParaRPr lang="ru-RU" sz="900" dirty="0" smtClean="0">
              <a:latin typeface="Arial" pitchFamily="34" charset="0"/>
              <a:cs typeface="Arial" pitchFamily="34" charset="0"/>
            </a:endParaRPr>
          </a:p>
          <a:p>
            <a:r>
              <a:rPr lang="en-US" sz="1800" u="sng" dirty="0" err="1" smtClean="0">
                <a:solidFill>
                  <a:srgbClr val="FF0000"/>
                </a:solidFill>
                <a:latin typeface="MingLiU_HKSCS" pitchFamily="18" charset="-120"/>
                <a:ea typeface="MingLiU_HKSCS" pitchFamily="18" charset="-120"/>
                <a:cs typeface="Arial" pitchFamily="34" charset="0"/>
              </a:rPr>
              <a:t>MingLiU_HKSCS</a:t>
            </a:r>
            <a:endParaRPr lang="ru-RU" sz="1800" u="sng" dirty="0" smtClean="0">
              <a:solidFill>
                <a:srgbClr val="FF0000"/>
              </a:solidFill>
              <a:latin typeface="MingLiU_HKSCS" pitchFamily="18" charset="-120"/>
              <a:ea typeface="MingLiU_HKSCS" pitchFamily="18" charset="-120"/>
              <a:cs typeface="Arial" pitchFamily="34" charset="0"/>
            </a:endParaRPr>
          </a:p>
          <a:p>
            <a:pPr lvl="1"/>
            <a:r>
              <a:rPr lang="ru-RU" sz="1800" dirty="0" smtClean="0">
                <a:latin typeface="MingLiU_HKSCS" pitchFamily="18" charset="-120"/>
                <a:ea typeface="MingLiU_HKSCS" pitchFamily="18" charset="-120"/>
                <a:cs typeface="Arial" pitchFamily="34" charset="0"/>
              </a:rPr>
              <a:t>На </a:t>
            </a:r>
            <a:r>
              <a:rPr lang="ru-RU" sz="1800" dirty="0">
                <a:latin typeface="MingLiU_HKSCS" pitchFamily="18" charset="-120"/>
                <a:ea typeface="MingLiU_HKSCS" pitchFamily="18" charset="-120"/>
                <a:cs typeface="Arial" pitchFamily="34" charset="0"/>
              </a:rPr>
              <a:t>слайдах лучше всего использовать шрифты типа: </a:t>
            </a:r>
            <a:r>
              <a:rPr lang="en-US" sz="1800" dirty="0">
                <a:latin typeface="MingLiU_HKSCS" pitchFamily="18" charset="-120"/>
                <a:ea typeface="MingLiU_HKSCS" pitchFamily="18" charset="-120"/>
                <a:cs typeface="Arial" pitchFamily="34" charset="0"/>
              </a:rPr>
              <a:t>Arial</a:t>
            </a:r>
            <a:r>
              <a:rPr lang="ru-RU" sz="1800" dirty="0">
                <a:latin typeface="MingLiU_HKSCS" pitchFamily="18" charset="-120"/>
                <a:ea typeface="MingLiU_HKSCS" pitchFamily="18" charset="-120"/>
                <a:cs typeface="Arial" pitchFamily="34" charset="0"/>
              </a:rPr>
              <a:t>, </a:t>
            </a:r>
            <a:r>
              <a:rPr lang="en-US" sz="1800" dirty="0">
                <a:latin typeface="MingLiU_HKSCS" pitchFamily="18" charset="-120"/>
                <a:ea typeface="MingLiU_HKSCS" pitchFamily="18" charset="-120"/>
                <a:cs typeface="Arial" pitchFamily="34" charset="0"/>
              </a:rPr>
              <a:t>Calibri, </a:t>
            </a:r>
            <a:r>
              <a:rPr lang="en-US" sz="1800" dirty="0" err="1">
                <a:latin typeface="MingLiU_HKSCS" pitchFamily="18" charset="-120"/>
                <a:ea typeface="MingLiU_HKSCS" pitchFamily="18" charset="-120"/>
                <a:cs typeface="Arial" pitchFamily="34" charset="0"/>
              </a:rPr>
              <a:t>Vernada</a:t>
            </a:r>
            <a:r>
              <a:rPr lang="en-US" sz="1800" dirty="0">
                <a:latin typeface="MingLiU_HKSCS" pitchFamily="18" charset="-120"/>
                <a:ea typeface="MingLiU_HKSCS" pitchFamily="18" charset="-120"/>
                <a:cs typeface="Arial" pitchFamily="34" charset="0"/>
              </a:rPr>
              <a:t>, Times New Roman, Tahoma</a:t>
            </a:r>
            <a:r>
              <a:rPr lang="ru-RU" sz="1800" dirty="0">
                <a:latin typeface="MingLiU_HKSCS" pitchFamily="18" charset="-120"/>
                <a:ea typeface="MingLiU_HKSCS" pitchFamily="18" charset="-120"/>
                <a:cs typeface="Arial" pitchFamily="34" charset="0"/>
              </a:rPr>
              <a:t>. Они легче читаются. </a:t>
            </a:r>
          </a:p>
          <a:p>
            <a:pPr lvl="1"/>
            <a:r>
              <a:rPr lang="ru-RU" sz="1800" dirty="0">
                <a:latin typeface="MingLiU_HKSCS" pitchFamily="18" charset="-120"/>
                <a:ea typeface="MingLiU_HKSCS" pitchFamily="18" charset="-120"/>
                <a:cs typeface="Arial" pitchFamily="34" charset="0"/>
              </a:rPr>
              <a:t>Если презентация имеет «развлекательную» тему, можно применять шрифт </a:t>
            </a:r>
            <a:r>
              <a:rPr lang="en-US" sz="1800" dirty="0">
                <a:latin typeface="MingLiU_HKSCS" pitchFamily="18" charset="-120"/>
                <a:ea typeface="MingLiU_HKSCS" pitchFamily="18" charset="-120"/>
                <a:cs typeface="Arial" pitchFamily="34" charset="0"/>
              </a:rPr>
              <a:t>Comic Sans MS</a:t>
            </a:r>
            <a:r>
              <a:rPr lang="ru-RU" sz="1800" dirty="0" smtClean="0">
                <a:latin typeface="MingLiU_HKSCS" pitchFamily="18" charset="-120"/>
                <a:ea typeface="MingLiU_HKSCS" pitchFamily="18" charset="-120"/>
                <a:cs typeface="Arial" pitchFamily="34" charset="0"/>
              </a:rPr>
              <a:t>.</a:t>
            </a:r>
            <a:endParaRPr lang="en-US" sz="1800" dirty="0" smtClean="0">
              <a:latin typeface="MingLiU_HKSCS" pitchFamily="18" charset="-120"/>
              <a:ea typeface="MingLiU_HKSCS" pitchFamily="18" charset="-120"/>
              <a:cs typeface="Arial" pitchFamily="34" charset="0"/>
            </a:endParaRPr>
          </a:p>
          <a:p>
            <a:r>
              <a:rPr lang="en-US" sz="1900" b="1" u="sng" dirty="0">
                <a:solidFill>
                  <a:srgbClr val="FF0000"/>
                </a:solidFill>
                <a:latin typeface="Decor" pitchFamily="2" charset="0"/>
                <a:cs typeface="Arial" pitchFamily="34" charset="0"/>
              </a:rPr>
              <a:t>Decor</a:t>
            </a:r>
            <a:endParaRPr lang="ru-RU" sz="1900" b="1" u="sng" dirty="0">
              <a:solidFill>
                <a:srgbClr val="FF0000"/>
              </a:solidFill>
              <a:latin typeface="Decor" pitchFamily="2" charset="0"/>
              <a:cs typeface="Arial" pitchFamily="34" charset="0"/>
            </a:endParaRPr>
          </a:p>
          <a:p>
            <a:pPr lvl="1"/>
            <a:r>
              <a:rPr lang="ru-RU" sz="1900" dirty="0" smtClean="0">
                <a:solidFill>
                  <a:schemeClr val="tx1"/>
                </a:solidFill>
                <a:latin typeface="Decor" pitchFamily="2" charset="0"/>
                <a:cs typeface="Arial" pitchFamily="34" charset="0"/>
              </a:rPr>
              <a:t>На слайдах лучше всего использовать шрифты типа: </a:t>
            </a:r>
            <a:r>
              <a:rPr lang="en-US" sz="1900" dirty="0" smtClean="0">
                <a:solidFill>
                  <a:schemeClr val="tx1"/>
                </a:solidFill>
                <a:latin typeface="Decor" pitchFamily="2" charset="0"/>
                <a:cs typeface="Arial" pitchFamily="34" charset="0"/>
              </a:rPr>
              <a:t>Arial</a:t>
            </a:r>
            <a:r>
              <a:rPr lang="ru-RU" sz="1900" dirty="0" smtClean="0">
                <a:solidFill>
                  <a:schemeClr val="tx1"/>
                </a:solidFill>
                <a:latin typeface="Decor" pitchFamily="2" charset="0"/>
                <a:cs typeface="Arial" pitchFamily="34" charset="0"/>
              </a:rPr>
              <a:t>, </a:t>
            </a:r>
            <a:r>
              <a:rPr lang="en-US" sz="1900" dirty="0" smtClean="0">
                <a:solidFill>
                  <a:schemeClr val="tx1"/>
                </a:solidFill>
                <a:latin typeface="Decor" pitchFamily="2" charset="0"/>
                <a:cs typeface="Arial" pitchFamily="34" charset="0"/>
              </a:rPr>
              <a:t>Calibri, </a:t>
            </a:r>
            <a:r>
              <a:rPr lang="en-US" sz="1900" dirty="0" err="1" smtClean="0">
                <a:solidFill>
                  <a:schemeClr val="tx1"/>
                </a:solidFill>
                <a:latin typeface="Decor" pitchFamily="2" charset="0"/>
                <a:cs typeface="Arial" pitchFamily="34" charset="0"/>
              </a:rPr>
              <a:t>Vernada</a:t>
            </a:r>
            <a:r>
              <a:rPr lang="en-US" sz="1900" dirty="0" smtClean="0">
                <a:solidFill>
                  <a:schemeClr val="tx1"/>
                </a:solidFill>
                <a:latin typeface="Decor" pitchFamily="2" charset="0"/>
                <a:cs typeface="Arial" pitchFamily="34" charset="0"/>
              </a:rPr>
              <a:t>, Times New Roman, Tahoma</a:t>
            </a:r>
            <a:r>
              <a:rPr lang="ru-RU" sz="1900" dirty="0" smtClean="0">
                <a:solidFill>
                  <a:schemeClr val="tx1"/>
                </a:solidFill>
                <a:latin typeface="Decor" pitchFamily="2" charset="0"/>
                <a:cs typeface="Arial" pitchFamily="34" charset="0"/>
              </a:rPr>
              <a:t>. Они легче читаются. </a:t>
            </a:r>
            <a:endParaRPr lang="en-US" sz="1900" dirty="0" smtClean="0">
              <a:solidFill>
                <a:schemeClr val="tx1"/>
              </a:solidFill>
              <a:latin typeface="Decor" pitchFamily="2" charset="0"/>
              <a:cs typeface="Arial" pitchFamily="34" charset="0"/>
            </a:endParaRPr>
          </a:p>
          <a:p>
            <a:pPr lvl="1"/>
            <a:r>
              <a:rPr lang="ru-RU" sz="1900" dirty="0">
                <a:solidFill>
                  <a:schemeClr val="tx1"/>
                </a:solidFill>
                <a:latin typeface="Decor" pitchFamily="2" charset="0"/>
                <a:cs typeface="Arial" pitchFamily="34" charset="0"/>
              </a:rPr>
              <a:t>Если презентация имеет «развлекательную» тему, можно применять шрифт </a:t>
            </a:r>
            <a:endParaRPr lang="ru-RU" sz="1900" dirty="0" smtClean="0">
              <a:solidFill>
                <a:schemeClr val="tx1"/>
              </a:solidFill>
              <a:latin typeface="Decor" pitchFamily="2" charset="0"/>
              <a:cs typeface="Arial" pitchFamily="34" charset="0"/>
            </a:endParaRPr>
          </a:p>
          <a:p>
            <a:pPr marL="808038" lvl="1" indent="0">
              <a:buNone/>
            </a:pPr>
            <a:r>
              <a:rPr lang="en-US" sz="1900" dirty="0" smtClean="0">
                <a:solidFill>
                  <a:schemeClr val="tx1"/>
                </a:solidFill>
                <a:latin typeface="Decor" pitchFamily="2" charset="0"/>
                <a:cs typeface="Arial" pitchFamily="34" charset="0"/>
              </a:rPr>
              <a:t>Comic Sans MS</a:t>
            </a:r>
            <a:r>
              <a:rPr lang="ru-RU" sz="1900" dirty="0" smtClean="0">
                <a:solidFill>
                  <a:schemeClr val="tx1"/>
                </a:solidFill>
                <a:latin typeface="Decor" pitchFamily="2" charset="0"/>
                <a:cs typeface="Arial" pitchFamily="34" charset="0"/>
              </a:rPr>
              <a:t>.</a:t>
            </a:r>
            <a:endParaRPr lang="en-US" sz="1900" dirty="0" smtClean="0">
              <a:solidFill>
                <a:schemeClr val="tx1"/>
              </a:solidFill>
              <a:latin typeface="Decor" pitchFamily="2" charset="0"/>
              <a:cs typeface="Arial" pitchFamily="34" charset="0"/>
            </a:endParaRPr>
          </a:p>
          <a:p>
            <a:pPr lvl="1"/>
            <a:endParaRPr lang="ru-RU" sz="1900" dirty="0" smtClean="0">
              <a:solidFill>
                <a:schemeClr val="tx1"/>
              </a:solidFill>
              <a:latin typeface="Decor" pitchFamily="2" charset="0"/>
              <a:cs typeface="Arial" pitchFamily="34" charset="0"/>
            </a:endParaRPr>
          </a:p>
          <a:p>
            <a:pPr lvl="1"/>
            <a:endParaRPr lang="ru-RU" sz="1900" dirty="0">
              <a:solidFill>
                <a:schemeClr val="tx1"/>
              </a:solidFill>
              <a:latin typeface="Decor" pitchFamily="2" charset="0"/>
              <a:cs typeface="Arial" pitchFamily="34" charset="0"/>
            </a:endParaRPr>
          </a:p>
          <a:p>
            <a:pPr lvl="1"/>
            <a:endParaRPr lang="ru-RU" sz="1800" dirty="0">
              <a:latin typeface="MingLiU_HKSCS" pitchFamily="18" charset="-120"/>
              <a:ea typeface="MingLiU_HKSCS" pitchFamily="18" charset="-120"/>
              <a:cs typeface="Arial" pitchFamily="34" charset="0"/>
            </a:endParaRPr>
          </a:p>
          <a:p>
            <a:pPr lvl="1"/>
            <a:endParaRPr lang="ru-RU" sz="1800" dirty="0">
              <a:latin typeface="Arial" pitchFamily="34" charset="0"/>
              <a:cs typeface="Arial"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p:cNvSpPr>
            <a:spLocks noGrp="1"/>
          </p:cNvSpPr>
          <p:nvPr>
            <p:ph type="title"/>
          </p:nvPr>
        </p:nvSpPr>
        <p:spPr>
          <a:xfrm>
            <a:off x="467544" y="-99392"/>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Какой шрифт лучше?</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9" name="Стрелка вниз 8"/>
          <p:cNvSpPr/>
          <p:nvPr/>
        </p:nvSpPr>
        <p:spPr>
          <a:xfrm>
            <a:off x="143430" y="980728"/>
            <a:ext cx="684154" cy="5328592"/>
          </a:xfrm>
          <a:prstGeom prst="downArrow">
            <a:avLst>
              <a:gd name="adj1" fmla="val 52905"/>
              <a:gd name="adj2" fmla="val 133018"/>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2000" b="1" dirty="0" smtClean="0">
              <a:solidFill>
                <a:srgbClr val="FF0000"/>
              </a:solidFill>
              <a:effectLst>
                <a:outerShdw blurRad="50800" dist="38100" dir="2700000" algn="tl" rotWithShape="0">
                  <a:prstClr val="black">
                    <a:alpha val="40000"/>
                  </a:prstClr>
                </a:outerShdw>
              </a:effectLst>
            </a:endParaRPr>
          </a:p>
          <a:p>
            <a:pPr algn="ctr"/>
            <a:r>
              <a:rPr lang="ru-RU" sz="2000" b="1" dirty="0" smtClean="0">
                <a:solidFill>
                  <a:srgbClr val="FF0000"/>
                </a:solidFill>
                <a:effectLst>
                  <a:outerShdw blurRad="50800" dist="38100" dir="2700000" algn="tl" rotWithShape="0">
                    <a:prstClr val="black">
                      <a:alpha val="40000"/>
                    </a:prstClr>
                  </a:outerShdw>
                </a:effectLst>
              </a:rPr>
              <a:t>Плох</a:t>
            </a:r>
          </a:p>
          <a:p>
            <a:pPr algn="ctr"/>
            <a:r>
              <a:rPr lang="ru-RU" sz="2000" b="1" dirty="0">
                <a:solidFill>
                  <a:srgbClr val="FF0000"/>
                </a:solidFill>
                <a:effectLst>
                  <a:outerShdw blurRad="50800" dist="38100" dir="2700000" algn="tl" rotWithShape="0">
                    <a:prstClr val="black">
                      <a:alpha val="40000"/>
                    </a:prstClr>
                  </a:outerShdw>
                </a:effectLst>
              </a:rPr>
              <a:t>о</a:t>
            </a:r>
            <a:endParaRPr lang="ru-RU" sz="2000" b="1" dirty="0" smtClean="0">
              <a:solidFill>
                <a:srgbClr val="FF0000"/>
              </a:solidFill>
              <a:effectLst>
                <a:outerShdw blurRad="50800" dist="38100" dir="2700000" algn="tl" rotWithShape="0">
                  <a:prstClr val="black">
                    <a:alpha val="40000"/>
                  </a:prstClr>
                </a:outerShdw>
              </a:effectLst>
            </a:endParaRPr>
          </a:p>
          <a:p>
            <a:pPr algn="ctr"/>
            <a:endParaRPr lang="ru-RU" sz="2000" b="1" dirty="0">
              <a:solidFill>
                <a:srgbClr val="FF0000"/>
              </a:solidFill>
              <a:effectLst>
                <a:outerShdw blurRad="50800" dist="38100" dir="2700000" algn="tl" rotWithShape="0">
                  <a:prstClr val="black">
                    <a:alpha val="40000"/>
                  </a:prstClr>
                </a:outerShdw>
              </a:effectLst>
            </a:endParaRPr>
          </a:p>
          <a:p>
            <a:pPr algn="ctr"/>
            <a:r>
              <a:rPr lang="ru-RU" sz="2000" b="1" dirty="0" err="1" smtClean="0">
                <a:solidFill>
                  <a:srgbClr val="FF0000"/>
                </a:solidFill>
                <a:effectLst>
                  <a:outerShdw blurRad="50800" dist="38100" dir="2700000" algn="tl" rotWithShape="0">
                    <a:prstClr val="black">
                      <a:alpha val="40000"/>
                    </a:prstClr>
                  </a:outerShdw>
                </a:effectLst>
              </a:rPr>
              <a:t>чи</a:t>
            </a:r>
            <a:endParaRPr lang="ru-RU" sz="2000" b="1" dirty="0" smtClean="0">
              <a:solidFill>
                <a:srgbClr val="FF0000"/>
              </a:solidFill>
              <a:effectLst>
                <a:outerShdw blurRad="50800" dist="38100" dir="2700000" algn="tl" rotWithShape="0">
                  <a:prstClr val="black">
                    <a:alpha val="40000"/>
                  </a:prstClr>
                </a:outerShdw>
              </a:effectLst>
            </a:endParaRPr>
          </a:p>
          <a:p>
            <a:pPr algn="ctr"/>
            <a:r>
              <a:rPr lang="ru-RU" sz="2000" b="1" dirty="0" smtClean="0">
                <a:solidFill>
                  <a:srgbClr val="FF0000"/>
                </a:solidFill>
                <a:effectLst>
                  <a:outerShdw blurRad="50800" dist="38100" dir="2700000" algn="tl" rotWithShape="0">
                    <a:prstClr val="black">
                      <a:alpha val="40000"/>
                    </a:prstClr>
                  </a:outerShdw>
                </a:effectLst>
              </a:rPr>
              <a:t>т</a:t>
            </a:r>
          </a:p>
          <a:p>
            <a:pPr algn="ctr"/>
            <a:r>
              <a:rPr lang="ru-RU" sz="2000" b="1" dirty="0" err="1" smtClean="0">
                <a:solidFill>
                  <a:srgbClr val="FF0000"/>
                </a:solidFill>
                <a:effectLst>
                  <a:outerShdw blurRad="50800" dist="38100" dir="2700000" algn="tl" rotWithShape="0">
                    <a:prstClr val="black">
                      <a:alpha val="40000"/>
                    </a:prstClr>
                  </a:outerShdw>
                </a:effectLst>
              </a:rPr>
              <a:t>тют</a:t>
            </a:r>
            <a:endParaRPr lang="ru-RU" sz="2000" b="1" dirty="0" smtClean="0">
              <a:solidFill>
                <a:srgbClr val="FF0000"/>
              </a:solidFill>
              <a:effectLst>
                <a:outerShdw blurRad="50800" dist="38100" dir="2700000" algn="tl" rotWithShape="0">
                  <a:prstClr val="black">
                    <a:alpha val="40000"/>
                  </a:prstClr>
                </a:outerShdw>
              </a:effectLst>
            </a:endParaRPr>
          </a:p>
          <a:p>
            <a:pPr algn="ctr"/>
            <a:r>
              <a:rPr lang="ru-RU" sz="2000" b="1" dirty="0" smtClean="0">
                <a:solidFill>
                  <a:srgbClr val="FF0000"/>
                </a:solidFill>
                <a:effectLst>
                  <a:outerShdw blurRad="50800" dist="38100" dir="2700000" algn="tl" rotWithShape="0">
                    <a:prstClr val="black">
                      <a:alpha val="40000"/>
                    </a:prstClr>
                  </a:outerShdw>
                </a:effectLst>
              </a:rPr>
              <a:t>с</a:t>
            </a:r>
          </a:p>
          <a:p>
            <a:pPr algn="ctr"/>
            <a:r>
              <a:rPr lang="ru-RU" sz="2000" b="1" dirty="0" smtClean="0">
                <a:solidFill>
                  <a:srgbClr val="FF0000"/>
                </a:solidFill>
                <a:effectLst>
                  <a:outerShdw blurRad="50800" dist="38100" dir="2700000" algn="tl" rotWithShape="0">
                    <a:prstClr val="black">
                      <a:alpha val="40000"/>
                    </a:prstClr>
                  </a:outerShdw>
                </a:effectLst>
              </a:rPr>
              <a:t>я</a:t>
            </a:r>
          </a:p>
          <a:p>
            <a:pPr algn="ctr"/>
            <a:endParaRPr lang="ru-RU" dirty="0"/>
          </a:p>
        </p:txBody>
      </p:sp>
      <p:sp>
        <p:nvSpPr>
          <p:cNvPr id="8" name="Управляющая кнопка: далее 7">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8344" y="5634446"/>
            <a:ext cx="816964" cy="1152128"/>
          </a:xfrm>
          <a:prstGeom prst="rect">
            <a:avLst/>
          </a:prstGeom>
        </p:spPr>
      </p:pic>
    </p:spTree>
    <p:extLst>
      <p:ext uri="{BB962C8B-B14F-4D97-AF65-F5344CB8AC3E}">
        <p14:creationId xmlns:p14="http://schemas.microsoft.com/office/powerpoint/2010/main" val="4106675971"/>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одержимое 2"/>
          <p:cNvSpPr txBox="1">
            <a:spLocks/>
          </p:cNvSpPr>
          <p:nvPr/>
        </p:nvSpPr>
        <p:spPr>
          <a:xfrm>
            <a:off x="467950" y="5013176"/>
            <a:ext cx="8229600" cy="93610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marL="0" indent="0">
              <a:spcBef>
                <a:spcPts val="0"/>
              </a:spcBef>
              <a:buNone/>
            </a:pPr>
            <a:endParaRPr lang="ru-RU" sz="2200" dirty="0">
              <a:effectLst>
                <a:glow rad="228600">
                  <a:schemeClr val="accent6">
                    <a:satMod val="175000"/>
                    <a:alpha val="40000"/>
                  </a:schemeClr>
                </a:glow>
              </a:effectLst>
              <a:latin typeface="Calibri" pitchFamily="34" charset="0"/>
              <a:cs typeface="Calibri" pitchFamily="34" charset="0"/>
            </a:endParaRPr>
          </a:p>
        </p:txBody>
      </p:sp>
      <p:sp>
        <p:nvSpPr>
          <p:cNvPr id="3" name="Содержимое 2"/>
          <p:cNvSpPr>
            <a:spLocks noGrp="1"/>
          </p:cNvSpPr>
          <p:nvPr>
            <p:ph idx="1"/>
          </p:nvPr>
        </p:nvSpPr>
        <p:spPr>
          <a:xfrm>
            <a:off x="457200" y="1556793"/>
            <a:ext cx="8229600" cy="936104"/>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spcBef>
                <a:spcPts val="0"/>
              </a:spcBef>
            </a:pPr>
            <a:r>
              <a:rPr lang="ru-RU" sz="2200" i="1" u="sng" dirty="0" smtClean="0">
                <a:latin typeface="Calibri" pitchFamily="34" charset="0"/>
                <a:cs typeface="Calibri" pitchFamily="34" charset="0"/>
              </a:rPr>
              <a:t>Тень</a:t>
            </a:r>
          </a:p>
          <a:p>
            <a:pPr marL="357188" indent="0">
              <a:spcBef>
                <a:spcPts val="0"/>
              </a:spcBef>
              <a:buNone/>
            </a:pPr>
            <a:r>
              <a:rPr lang="ru-RU" sz="2200" dirty="0" smtClean="0">
                <a:effectLst>
                  <a:outerShdw blurRad="50800" dist="38100" algn="l" rotWithShape="0">
                    <a:srgbClr val="FF0000">
                      <a:alpha val="40000"/>
                    </a:srgbClr>
                  </a:outerShdw>
                </a:effectLst>
                <a:latin typeface="Calibri" pitchFamily="34" charset="0"/>
                <a:cs typeface="Calibri" pitchFamily="34" charset="0"/>
              </a:rPr>
              <a:t>Текст на слайде должен быть читабельным. </a:t>
            </a:r>
          </a:p>
          <a:p>
            <a:pPr marL="360363" indent="0">
              <a:spcBef>
                <a:spcPts val="0"/>
              </a:spcBef>
              <a:buNone/>
            </a:pPr>
            <a:r>
              <a:rPr lang="ru-RU" sz="2200" dirty="0" smtClean="0">
                <a:effectLst>
                  <a:outerShdw blurRad="50800" dist="38100" algn="l" rotWithShape="0">
                    <a:srgbClr val="FF0000">
                      <a:alpha val="40000"/>
                    </a:srgbClr>
                  </a:outerShdw>
                </a:effectLst>
                <a:latin typeface="Calibri" pitchFamily="34" charset="0"/>
                <a:cs typeface="Calibri" pitchFamily="34" charset="0"/>
              </a:rPr>
              <a:t>Текстовые эффекты применяйте аккуратно, не переборщите с ними.</a:t>
            </a:r>
            <a:r>
              <a:rPr lang="ru-RU" sz="1300" dirty="0" smtClean="0">
                <a:effectLst>
                  <a:outerShdw blurRad="50800" dist="38100" algn="l" rotWithShape="0">
                    <a:srgbClr val="FF0000">
                      <a:alpha val="40000"/>
                    </a:srgbClr>
                  </a:outerShdw>
                </a:effectLst>
                <a:latin typeface="Calibri" pitchFamily="34" charset="0"/>
                <a:cs typeface="Calibri" pitchFamily="34" charset="0"/>
              </a:rPr>
              <a:t> </a:t>
            </a:r>
          </a:p>
          <a:p>
            <a:pPr marL="360363" indent="0">
              <a:buNone/>
            </a:pPr>
            <a:endParaRPr lang="ru-RU" sz="2200" dirty="0" smtClean="0">
              <a:effectLst>
                <a:innerShdw blurRad="584200" dist="1473200" dir="13140000">
                  <a:srgbClr val="C00000">
                    <a:alpha val="50000"/>
                  </a:srgbClr>
                </a:innerShdw>
              </a:effectLst>
              <a:latin typeface="Calibri" pitchFamily="34" charset="0"/>
              <a:cs typeface="Calibri" pitchFamily="34" charset="0"/>
            </a:endParaRPr>
          </a:p>
        </p:txBody>
      </p:sp>
      <p:sp>
        <p:nvSpPr>
          <p:cNvPr id="2" name="Заголовок 1"/>
          <p:cNvSpPr>
            <a:spLocks noGrp="1"/>
          </p:cNvSpPr>
          <p:nvPr>
            <p:ph type="title"/>
          </p:nvPr>
        </p:nvSpPr>
        <p:spPr>
          <a:xfrm>
            <a:off x="500034" y="116632"/>
            <a:ext cx="8229600" cy="1296144"/>
          </a:xfrm>
        </p:spPr>
        <p:txBody>
          <a:bodyPr>
            <a:normAutofit/>
          </a:bodyPr>
          <a:lstStyle/>
          <a:p>
            <a:r>
              <a:rPr lang="en-US" sz="2300" i="1" dirty="0" smtClean="0"/>
              <a:t/>
            </a:r>
            <a:br>
              <a:rPr lang="en-US" sz="2300" i="1" dirty="0" smtClean="0"/>
            </a:br>
            <a:r>
              <a:rPr lang="en-US" sz="2300" i="1" dirty="0"/>
              <a:t/>
            </a:r>
            <a:br>
              <a:rPr lang="en-US" sz="2300" i="1" dirty="0"/>
            </a:br>
            <a:r>
              <a:rPr lang="ru-RU" sz="2300" i="1" dirty="0" smtClean="0">
                <a:latin typeface="Calibri" pitchFamily="34" charset="0"/>
                <a:cs typeface="Calibri" pitchFamily="34" charset="0"/>
              </a:rPr>
              <a:t>(текстовые эффекты)</a:t>
            </a:r>
            <a:endParaRPr lang="ru-RU" sz="2300" i="1" dirty="0">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одержимое 2"/>
          <p:cNvSpPr txBox="1">
            <a:spLocks/>
          </p:cNvSpPr>
          <p:nvPr/>
        </p:nvSpPr>
        <p:spPr>
          <a:xfrm>
            <a:off x="457200" y="2708920"/>
            <a:ext cx="8229600" cy="936104"/>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lnSpcReduction="1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spcBef>
                <a:spcPts val="0"/>
              </a:spcBef>
            </a:pPr>
            <a:r>
              <a:rPr lang="ru-RU" sz="2200" i="1" u="sng" dirty="0">
                <a:latin typeface="Calibri" pitchFamily="34" charset="0"/>
                <a:cs typeface="Calibri" pitchFamily="34" charset="0"/>
              </a:rPr>
              <a:t>Отражение</a:t>
            </a:r>
          </a:p>
          <a:p>
            <a:pPr marL="357188" indent="0">
              <a:spcBef>
                <a:spcPts val="0"/>
              </a:spcBef>
              <a:buNone/>
              <a:tabLst>
                <a:tab pos="357188" algn="l"/>
              </a:tabLst>
            </a:pPr>
            <a:r>
              <a:rPr lang="ru-RU" sz="2200" dirty="0" smtClean="0">
                <a:effectLst>
                  <a:reflection blurRad="6350" stA="60000" endA="900" endPos="58000" dir="5400000" sy="-100000" algn="bl" rotWithShape="0"/>
                </a:effectLst>
                <a:latin typeface="Calibri" pitchFamily="34" charset="0"/>
                <a:cs typeface="Calibri" pitchFamily="34" charset="0"/>
              </a:rPr>
              <a:t>Текст на слайде должен быть читабельным. </a:t>
            </a:r>
          </a:p>
          <a:p>
            <a:pPr marL="360363" indent="0">
              <a:spcBef>
                <a:spcPts val="0"/>
              </a:spcBef>
              <a:buNone/>
            </a:pPr>
            <a:r>
              <a:rPr lang="ru-RU" sz="2200" dirty="0">
                <a:effectLst>
                  <a:reflection blurRad="6350" stA="60000" endA="900" endPos="58000" dir="5400000" sy="-100000" algn="bl" rotWithShape="0"/>
                </a:effectLst>
                <a:latin typeface="Calibri" pitchFamily="34" charset="0"/>
                <a:cs typeface="Calibri" pitchFamily="34" charset="0"/>
              </a:rPr>
              <a:t>Текстовые эффекты применяйте аккуратно, не переборщите с ними. </a:t>
            </a:r>
          </a:p>
          <a:p>
            <a:pPr marL="360363" indent="0">
              <a:buFont typeface="Wingdings" pitchFamily="2" charset="2"/>
              <a:buNone/>
            </a:pPr>
            <a:endParaRPr lang="ru-RU" sz="2200" dirty="0" smtClean="0">
              <a:latin typeface="Calibri" pitchFamily="34" charset="0"/>
              <a:cs typeface="Calibri" pitchFamily="34" charset="0"/>
            </a:endParaRPr>
          </a:p>
        </p:txBody>
      </p:sp>
      <p:sp>
        <p:nvSpPr>
          <p:cNvPr id="9" name="Содержимое 2"/>
          <p:cNvSpPr txBox="1">
            <a:spLocks/>
          </p:cNvSpPr>
          <p:nvPr/>
        </p:nvSpPr>
        <p:spPr>
          <a:xfrm>
            <a:off x="467544" y="3861048"/>
            <a:ext cx="8229600" cy="93610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lnSpcReduction="1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spcBef>
                <a:spcPts val="0"/>
              </a:spcBef>
            </a:pPr>
            <a:r>
              <a:rPr lang="ru-RU" sz="2200" i="1" u="sng" dirty="0">
                <a:latin typeface="Calibri" pitchFamily="34" charset="0"/>
                <a:cs typeface="Calibri" pitchFamily="34" charset="0"/>
              </a:rPr>
              <a:t>Свечение</a:t>
            </a:r>
          </a:p>
          <a:p>
            <a:pPr marL="357188" indent="0">
              <a:spcBef>
                <a:spcPts val="0"/>
              </a:spcBef>
              <a:buNone/>
            </a:pPr>
            <a:r>
              <a:rPr lang="ru-RU" sz="2200" dirty="0" smtClean="0">
                <a:effectLst>
                  <a:glow rad="228600">
                    <a:schemeClr val="accent6">
                      <a:satMod val="175000"/>
                      <a:alpha val="40000"/>
                    </a:schemeClr>
                  </a:glow>
                </a:effectLst>
                <a:latin typeface="Calibri" pitchFamily="34" charset="0"/>
                <a:cs typeface="Calibri" pitchFamily="34" charset="0"/>
              </a:rPr>
              <a:t>Текст на слайде должен быть читабельным. </a:t>
            </a:r>
          </a:p>
          <a:p>
            <a:pPr marL="360363" indent="0">
              <a:spcBef>
                <a:spcPts val="0"/>
              </a:spcBef>
              <a:buNone/>
            </a:pPr>
            <a:r>
              <a:rPr lang="ru-RU" sz="2200" dirty="0">
                <a:effectLst>
                  <a:glow rad="228600">
                    <a:schemeClr val="accent6">
                      <a:satMod val="175000"/>
                      <a:alpha val="40000"/>
                    </a:schemeClr>
                  </a:glow>
                </a:effectLst>
                <a:latin typeface="Calibri" pitchFamily="34" charset="0"/>
                <a:cs typeface="Calibri" pitchFamily="34" charset="0"/>
              </a:rPr>
              <a:t>Текстовые эффекты применяйте аккуратно, не переборщите с </a:t>
            </a:r>
            <a:r>
              <a:rPr lang="ru-RU" sz="2200" dirty="0" smtClean="0">
                <a:effectLst>
                  <a:glow rad="228600">
                    <a:schemeClr val="accent6">
                      <a:satMod val="175000"/>
                      <a:alpha val="40000"/>
                    </a:schemeClr>
                  </a:glow>
                </a:effectLst>
                <a:latin typeface="Calibri" pitchFamily="34" charset="0"/>
                <a:cs typeface="Calibri" pitchFamily="34" charset="0"/>
              </a:rPr>
              <a:t>ними.</a:t>
            </a:r>
            <a:endParaRPr lang="ru-RU" sz="2200" dirty="0">
              <a:effectLst>
                <a:glow rad="228600">
                  <a:schemeClr val="accent6">
                    <a:satMod val="175000"/>
                    <a:alpha val="40000"/>
                  </a:schemeClr>
                </a:glow>
              </a:effectLst>
              <a:latin typeface="Calibri" pitchFamily="34" charset="0"/>
              <a:cs typeface="Calibri" pitchFamily="34" charset="0"/>
            </a:endParaRPr>
          </a:p>
        </p:txBody>
      </p:sp>
      <p:sp>
        <p:nvSpPr>
          <p:cNvPr id="10" name="Содержимое 2"/>
          <p:cNvSpPr txBox="1">
            <a:spLocks/>
          </p:cNvSpPr>
          <p:nvPr/>
        </p:nvSpPr>
        <p:spPr>
          <a:xfrm>
            <a:off x="611560" y="5013176"/>
            <a:ext cx="7128792" cy="93610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prstTxWarp prst="textWave1">
              <a:avLst/>
            </a:prstTxWarp>
            <a:normAutofit fontScale="77500" lnSpcReduction="20000"/>
            <a:scene3d>
              <a:camera prst="orthographicFront"/>
              <a:lightRig rig="chilly" dir="t"/>
            </a:scene3d>
            <a:sp3d extrusionH="57150">
              <a:bevelT w="38100" h="38100" prst="convex"/>
              <a:bevelB w="38100"/>
            </a:sp3d>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spcBef>
                <a:spcPts val="0"/>
              </a:spcBef>
            </a:pPr>
            <a:r>
              <a:rPr lang="ru-RU" sz="2200" i="1" u="sng" dirty="0" smtClean="0">
                <a:solidFill>
                  <a:schemeClr val="tx1"/>
                </a:solidFill>
                <a:latin typeface="Calibri" pitchFamily="34" charset="0"/>
                <a:cs typeface="Calibri" pitchFamily="34" charset="0"/>
              </a:rPr>
              <a:t>Преобразование</a:t>
            </a:r>
          </a:p>
          <a:p>
            <a:pPr marL="357188" indent="0">
              <a:spcBef>
                <a:spcPts val="0"/>
              </a:spcBef>
              <a:buNone/>
            </a:pPr>
            <a:r>
              <a:rPr lang="ru-RU" sz="2200" dirty="0" smtClean="0">
                <a:solidFill>
                  <a:schemeClr val="tx1"/>
                </a:solidFill>
                <a:latin typeface="Calibri" pitchFamily="34" charset="0"/>
                <a:cs typeface="Calibri" pitchFamily="34" charset="0"/>
              </a:rPr>
              <a:t>Текст на слайде должен быть читабельным. </a:t>
            </a:r>
          </a:p>
          <a:p>
            <a:pPr marL="360363" indent="0">
              <a:spcBef>
                <a:spcPts val="0"/>
              </a:spcBef>
              <a:buNone/>
            </a:pPr>
            <a:r>
              <a:rPr lang="ru-RU" sz="2200" dirty="0">
                <a:solidFill>
                  <a:schemeClr val="tx1"/>
                </a:solidFill>
                <a:latin typeface="Calibri" pitchFamily="34" charset="0"/>
                <a:cs typeface="Calibri" pitchFamily="34" charset="0"/>
              </a:rPr>
              <a:t>Текстовые эффекты применяйте </a:t>
            </a:r>
            <a:r>
              <a:rPr lang="ru-RU" sz="2200" dirty="0" smtClean="0">
                <a:solidFill>
                  <a:schemeClr val="tx1"/>
                </a:solidFill>
                <a:latin typeface="Calibri" pitchFamily="34" charset="0"/>
                <a:cs typeface="Calibri" pitchFamily="34" charset="0"/>
              </a:rPr>
              <a:t>аккуратно, не переборщите </a:t>
            </a:r>
            <a:r>
              <a:rPr lang="ru-RU" sz="2200" dirty="0">
                <a:solidFill>
                  <a:schemeClr val="tx1"/>
                </a:solidFill>
                <a:latin typeface="Calibri" pitchFamily="34" charset="0"/>
                <a:cs typeface="Calibri" pitchFamily="34" charset="0"/>
              </a:rPr>
              <a:t>с </a:t>
            </a:r>
            <a:r>
              <a:rPr lang="ru-RU" sz="2200" dirty="0" smtClean="0">
                <a:solidFill>
                  <a:schemeClr val="tx1"/>
                </a:solidFill>
                <a:latin typeface="Calibri" pitchFamily="34" charset="0"/>
                <a:cs typeface="Calibri" pitchFamily="34" charset="0"/>
              </a:rPr>
              <a:t>ними</a:t>
            </a:r>
          </a:p>
        </p:txBody>
      </p:sp>
      <p:sp>
        <p:nvSpPr>
          <p:cNvPr id="12" name="Заголовок 1"/>
          <p:cNvSpPr txBox="1">
            <a:spLocks/>
          </p:cNvSpPr>
          <p:nvPr/>
        </p:nvSpPr>
        <p:spPr>
          <a:xfrm>
            <a:off x="467544" y="-99392"/>
            <a:ext cx="8229600" cy="11430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Какой шрифт лучше?</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14" name="Управляющая кнопка: далее 13">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8344" y="5634446"/>
            <a:ext cx="816964" cy="11521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556793"/>
            <a:ext cx="8229600" cy="936104"/>
          </a:xfrm>
        </p:spPr>
        <p:style>
          <a:lnRef idx="2">
            <a:schemeClr val="accent2"/>
          </a:lnRef>
          <a:fillRef idx="1">
            <a:schemeClr val="lt1"/>
          </a:fillRef>
          <a:effectRef idx="0">
            <a:schemeClr val="accent2"/>
          </a:effectRef>
          <a:fontRef idx="minor">
            <a:schemeClr val="dk1"/>
          </a:fontRef>
        </p:style>
        <p:txBody>
          <a:bodyPr>
            <a:normAutofit/>
          </a:bodyPr>
          <a:lstStyle/>
          <a:p>
            <a:pPr>
              <a:spcBef>
                <a:spcPts val="0"/>
              </a:spcBef>
            </a:pPr>
            <a:r>
              <a:rPr lang="ru-RU" sz="2200" dirty="0" smtClean="0">
                <a:latin typeface="Calibri" pitchFamily="34" charset="0"/>
                <a:cs typeface="Calibri" pitchFamily="34" charset="0"/>
              </a:rPr>
              <a:t>Текст на слайде должен быть читабельным. </a:t>
            </a:r>
          </a:p>
          <a:p>
            <a:pPr marL="360363" indent="0">
              <a:spcBef>
                <a:spcPts val="0"/>
              </a:spcBef>
              <a:buNone/>
            </a:pPr>
            <a:r>
              <a:rPr lang="ru-RU" sz="2200" dirty="0" smtClean="0">
                <a:latin typeface="Calibri" pitchFamily="34" charset="0"/>
                <a:cs typeface="Calibri" pitchFamily="34" charset="0"/>
              </a:rPr>
              <a:t>Определяющие факторы – это тип и размер шрифта.</a:t>
            </a:r>
            <a:r>
              <a:rPr lang="ru-RU" sz="1300" dirty="0" smtClean="0">
                <a:latin typeface="Calibri" pitchFamily="34" charset="0"/>
                <a:cs typeface="Calibri" pitchFamily="34" charset="0"/>
              </a:rPr>
              <a:t> </a:t>
            </a:r>
          </a:p>
          <a:p>
            <a:pPr marL="360363" indent="0">
              <a:buNone/>
            </a:pPr>
            <a:endParaRPr lang="ru-RU" sz="2200" dirty="0" smtClean="0">
              <a:latin typeface="Calibri" pitchFamily="34" charset="0"/>
              <a:cs typeface="Calibri" pitchFamily="34" charset="0"/>
            </a:endParaRPr>
          </a:p>
        </p:txBody>
      </p:sp>
      <p:sp>
        <p:nvSpPr>
          <p:cNvPr id="2" name="Заголовок 1"/>
          <p:cNvSpPr>
            <a:spLocks noGrp="1"/>
          </p:cNvSpPr>
          <p:nvPr>
            <p:ph type="title"/>
          </p:nvPr>
        </p:nvSpPr>
        <p:spPr>
          <a:xfrm>
            <a:off x="500034" y="116632"/>
            <a:ext cx="8229600" cy="1296144"/>
          </a:xfrm>
        </p:spPr>
        <p:txBody>
          <a:bodyPr>
            <a:normAutofit fontScale="90000"/>
          </a:bodyPr>
          <a:lstStyle/>
          <a:p>
            <a:r>
              <a:rPr lang="en-US" sz="2300" i="1" dirty="0" smtClean="0"/>
              <a:t/>
            </a:r>
            <a:br>
              <a:rPr lang="en-US" sz="2300" i="1" dirty="0" smtClean="0"/>
            </a:br>
            <a:r>
              <a:rPr lang="en-US" sz="2300" i="1" dirty="0"/>
              <a:t/>
            </a:r>
            <a:br>
              <a:rPr lang="en-US" sz="2300" i="1" dirty="0"/>
            </a:br>
            <a:r>
              <a:rPr lang="ru-RU" sz="2300" i="1" dirty="0" smtClean="0">
                <a:latin typeface="Calibri" pitchFamily="34" charset="0"/>
                <a:cs typeface="Calibri" pitchFamily="34" charset="0"/>
              </a:rPr>
              <a:t>(выйдите из режима демонстрации и попробуйте выделить текст разным типом и размером шрифта.)</a:t>
            </a:r>
            <a:endParaRPr lang="ru-RU" sz="2300" i="1" dirty="0">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одержимое 2"/>
          <p:cNvSpPr txBox="1">
            <a:spLocks/>
          </p:cNvSpPr>
          <p:nvPr/>
        </p:nvSpPr>
        <p:spPr>
          <a:xfrm>
            <a:off x="467544" y="2708920"/>
            <a:ext cx="8229600" cy="936104"/>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spcBef>
                <a:spcPts val="0"/>
              </a:spcBef>
            </a:pPr>
            <a:r>
              <a:rPr lang="ru-RU" sz="2200" dirty="0" smtClean="0">
                <a:latin typeface="Calibri" pitchFamily="34" charset="0"/>
                <a:cs typeface="Calibri" pitchFamily="34" charset="0"/>
              </a:rPr>
              <a:t>Текст на слайде должен быть читабельным. </a:t>
            </a:r>
          </a:p>
          <a:p>
            <a:pPr marL="360363" indent="0">
              <a:spcBef>
                <a:spcPts val="0"/>
              </a:spcBef>
              <a:buFont typeface="Wingdings" pitchFamily="2" charset="2"/>
              <a:buNone/>
            </a:pPr>
            <a:r>
              <a:rPr lang="ru-RU" sz="2200" dirty="0" smtClean="0">
                <a:latin typeface="Calibri" pitchFamily="34" charset="0"/>
                <a:cs typeface="Calibri" pitchFamily="34" charset="0"/>
              </a:rPr>
              <a:t>Определяющие факторы – это тип и размер шрифта.</a:t>
            </a:r>
            <a:r>
              <a:rPr lang="ru-RU" sz="1300" dirty="0" smtClean="0">
                <a:latin typeface="Calibri" pitchFamily="34" charset="0"/>
                <a:cs typeface="Calibri" pitchFamily="34" charset="0"/>
              </a:rPr>
              <a:t> </a:t>
            </a:r>
          </a:p>
          <a:p>
            <a:pPr marL="360363" indent="0">
              <a:buFont typeface="Wingdings" pitchFamily="2" charset="2"/>
              <a:buNone/>
            </a:pPr>
            <a:endParaRPr lang="ru-RU" sz="2200" dirty="0" smtClean="0">
              <a:latin typeface="Calibri" pitchFamily="34" charset="0"/>
              <a:cs typeface="Calibri" pitchFamily="34" charset="0"/>
            </a:endParaRPr>
          </a:p>
        </p:txBody>
      </p:sp>
      <p:sp>
        <p:nvSpPr>
          <p:cNvPr id="9" name="Содержимое 2"/>
          <p:cNvSpPr txBox="1">
            <a:spLocks/>
          </p:cNvSpPr>
          <p:nvPr/>
        </p:nvSpPr>
        <p:spPr>
          <a:xfrm>
            <a:off x="467544" y="3861048"/>
            <a:ext cx="8229600" cy="93610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spcBef>
                <a:spcPts val="0"/>
              </a:spcBef>
            </a:pPr>
            <a:r>
              <a:rPr lang="ru-RU" sz="2200" dirty="0" smtClean="0">
                <a:latin typeface="Calibri" pitchFamily="34" charset="0"/>
                <a:cs typeface="Calibri" pitchFamily="34" charset="0"/>
              </a:rPr>
              <a:t>Текст на слайде должен быть читабельным. </a:t>
            </a:r>
          </a:p>
          <a:p>
            <a:pPr marL="360363" indent="0">
              <a:spcBef>
                <a:spcPts val="0"/>
              </a:spcBef>
              <a:buFont typeface="Wingdings" pitchFamily="2" charset="2"/>
              <a:buNone/>
            </a:pPr>
            <a:r>
              <a:rPr lang="ru-RU" sz="2200" dirty="0" smtClean="0">
                <a:latin typeface="Calibri" pitchFamily="34" charset="0"/>
                <a:cs typeface="Calibri" pitchFamily="34" charset="0"/>
              </a:rPr>
              <a:t>Определяющие факторы – это тип и размер шрифта.</a:t>
            </a:r>
            <a:r>
              <a:rPr lang="ru-RU" sz="1300" dirty="0" smtClean="0">
                <a:latin typeface="Calibri" pitchFamily="34" charset="0"/>
                <a:cs typeface="Calibri" pitchFamily="34" charset="0"/>
              </a:rPr>
              <a:t> </a:t>
            </a:r>
          </a:p>
          <a:p>
            <a:pPr marL="360363" indent="0">
              <a:buFont typeface="Wingdings" pitchFamily="2" charset="2"/>
              <a:buNone/>
            </a:pPr>
            <a:endParaRPr lang="ru-RU" sz="2200" dirty="0" smtClean="0">
              <a:latin typeface="Calibri" pitchFamily="34" charset="0"/>
              <a:cs typeface="Calibri" pitchFamily="34" charset="0"/>
            </a:endParaRPr>
          </a:p>
        </p:txBody>
      </p:sp>
      <p:sp>
        <p:nvSpPr>
          <p:cNvPr id="10" name="Содержимое 2"/>
          <p:cNvSpPr txBox="1">
            <a:spLocks/>
          </p:cNvSpPr>
          <p:nvPr/>
        </p:nvSpPr>
        <p:spPr>
          <a:xfrm>
            <a:off x="467544" y="5013176"/>
            <a:ext cx="8229600" cy="93610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a:spcBef>
                <a:spcPts val="0"/>
              </a:spcBef>
            </a:pPr>
            <a:r>
              <a:rPr lang="ru-RU" sz="2200" dirty="0" smtClean="0">
                <a:latin typeface="Calibri" pitchFamily="34" charset="0"/>
                <a:cs typeface="Calibri" pitchFamily="34" charset="0"/>
              </a:rPr>
              <a:t>Текст на слайде должен быть читабельным. </a:t>
            </a:r>
          </a:p>
          <a:p>
            <a:pPr marL="360363" indent="0">
              <a:spcBef>
                <a:spcPts val="0"/>
              </a:spcBef>
              <a:buFont typeface="Wingdings" pitchFamily="2" charset="2"/>
              <a:buNone/>
            </a:pPr>
            <a:r>
              <a:rPr lang="ru-RU" sz="2200" dirty="0" smtClean="0">
                <a:latin typeface="Calibri" pitchFamily="34" charset="0"/>
                <a:cs typeface="Calibri" pitchFamily="34" charset="0"/>
              </a:rPr>
              <a:t>Определяющие факторы – это тип и размер шрифта.</a:t>
            </a:r>
            <a:r>
              <a:rPr lang="ru-RU" sz="1300" dirty="0" smtClean="0">
                <a:latin typeface="Calibri" pitchFamily="34" charset="0"/>
                <a:cs typeface="Calibri" pitchFamily="34" charset="0"/>
              </a:rPr>
              <a:t> </a:t>
            </a:r>
          </a:p>
          <a:p>
            <a:pPr marL="360363" indent="0">
              <a:buFont typeface="Wingdings" pitchFamily="2" charset="2"/>
              <a:buNone/>
            </a:pPr>
            <a:endParaRPr lang="ru-RU" sz="2200" dirty="0" smtClean="0">
              <a:latin typeface="Calibri" pitchFamily="34" charset="0"/>
              <a:cs typeface="Calibri" pitchFamily="34" charset="0"/>
            </a:endParaRPr>
          </a:p>
        </p:txBody>
      </p:sp>
      <p:pic>
        <p:nvPicPr>
          <p:cNvPr id="11" name="Picture 8" descr="http://slavschool-15.at.ua/ComputerKid.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92280" y="5131157"/>
            <a:ext cx="1615056" cy="1610211"/>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467544" y="-99392"/>
            <a:ext cx="8229600" cy="11430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Какой шрифт лучше?</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13" name="Управляющая кнопка: далее 12">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80159326"/>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4948" y="1412776"/>
            <a:ext cx="8394104" cy="1440160"/>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Autofit/>
          </a:bodyPr>
          <a:lstStyle/>
          <a:p>
            <a:pPr marL="446088" indent="-446088"/>
            <a:r>
              <a:rPr lang="ru-RU" sz="2300" dirty="0" smtClean="0">
                <a:latin typeface="Calibri" pitchFamily="34" charset="0"/>
                <a:cs typeface="Calibri" pitchFamily="34" charset="0"/>
              </a:rPr>
              <a:t>Текста на слайде не должно быть много.</a:t>
            </a:r>
          </a:p>
          <a:p>
            <a:pPr marL="446088" indent="-446088"/>
            <a:r>
              <a:rPr lang="ru-RU" sz="2300" dirty="0" smtClean="0">
                <a:latin typeface="Calibri" pitchFamily="34" charset="0"/>
                <a:cs typeface="Calibri" pitchFamily="34" charset="0"/>
              </a:rPr>
              <a:t>Всегда </a:t>
            </a:r>
            <a:r>
              <a:rPr lang="ru-RU" sz="2300" dirty="0">
                <a:latin typeface="Calibri" pitchFamily="34" charset="0"/>
                <a:cs typeface="Calibri" pitchFamily="34" charset="0"/>
              </a:rPr>
              <a:t>проверяйте в презентации </a:t>
            </a:r>
            <a:r>
              <a:rPr lang="ru-RU" sz="2300" dirty="0" smtClean="0">
                <a:latin typeface="Calibri" pitchFamily="34" charset="0"/>
                <a:cs typeface="Calibri" pitchFamily="34" charset="0"/>
              </a:rPr>
              <a:t>орфографию </a:t>
            </a:r>
            <a:r>
              <a:rPr lang="ru-RU" sz="2300" dirty="0">
                <a:latin typeface="Calibri" pitchFamily="34" charset="0"/>
                <a:cs typeface="Calibri" pitchFamily="34" charset="0"/>
              </a:rPr>
              <a:t>и </a:t>
            </a:r>
            <a:r>
              <a:rPr lang="ru-RU" sz="2300" dirty="0" smtClean="0">
                <a:latin typeface="Calibri" pitchFamily="34" charset="0"/>
                <a:cs typeface="Calibri" pitchFamily="34" charset="0"/>
              </a:rPr>
              <a:t>пунктуацию.</a:t>
            </a:r>
            <a:endParaRPr lang="ru-RU" sz="2300" dirty="0">
              <a:latin typeface="Calibri" pitchFamily="34" charset="0"/>
              <a:cs typeface="Calibri" pitchFamily="34" charset="0"/>
            </a:endParaRPr>
          </a:p>
          <a:p>
            <a:pPr marL="446088" indent="-446088"/>
            <a:r>
              <a:rPr lang="ru-RU" sz="2300" dirty="0">
                <a:latin typeface="Calibri" pitchFamily="34" charset="0"/>
                <a:cs typeface="Calibri" pitchFamily="34" charset="0"/>
              </a:rPr>
              <a:t>Старайтесь избегать длинных и сложных предложений</a:t>
            </a:r>
            <a:r>
              <a:rPr lang="ru-RU" sz="2300" dirty="0" smtClean="0">
                <a:latin typeface="Calibri" pitchFamily="34" charset="0"/>
                <a:cs typeface="Calibri" pitchFamily="34" charset="0"/>
              </a:rPr>
              <a:t>.</a:t>
            </a:r>
            <a:endParaRPr lang="ru-RU" sz="2300" dirty="0">
              <a:latin typeface="Calibri" pitchFamily="34" charset="0"/>
              <a:cs typeface="Calibri" pitchFamily="34" charset="0"/>
            </a:endParaRPr>
          </a:p>
        </p:txBody>
      </p:sp>
      <p:sp>
        <p:nvSpPr>
          <p:cNvPr id="7" name="Прямоугольник 6"/>
          <p:cNvSpPr/>
          <p:nvPr/>
        </p:nvSpPr>
        <p:spPr>
          <a:xfrm>
            <a:off x="2555776" y="3717032"/>
            <a:ext cx="4032448" cy="2664296"/>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500034" y="-99392"/>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Сколько текста нужно на слайде</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771800" y="3933056"/>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bg1"/>
                </a:solidFill>
              </a:rPr>
              <a:t>Текста на слайде не должно быть много</a:t>
            </a:r>
            <a:r>
              <a:rPr lang="ru-RU" b="1" dirty="0" smtClean="0">
                <a:solidFill>
                  <a:schemeClr val="bg1"/>
                </a:solidFill>
              </a:rPr>
              <a:t>.</a:t>
            </a:r>
            <a:endParaRPr lang="ru-RU" b="1" dirty="0">
              <a:solidFill>
                <a:schemeClr val="bg1"/>
              </a:solidFill>
            </a:endParaRPr>
          </a:p>
        </p:txBody>
      </p:sp>
      <p:pic>
        <p:nvPicPr>
          <p:cNvPr id="6" name="Рисунок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20072" y="4820041"/>
            <a:ext cx="1117107" cy="1117107"/>
          </a:xfrm>
          <a:prstGeom prst="rect">
            <a:avLst/>
          </a:prstGeom>
        </p:spPr>
      </p:pic>
      <p:sp>
        <p:nvSpPr>
          <p:cNvPr id="8" name="Прямоугольник 7"/>
          <p:cNvSpPr/>
          <p:nvPr/>
        </p:nvSpPr>
        <p:spPr>
          <a:xfrm>
            <a:off x="2776871" y="4804124"/>
            <a:ext cx="2105980" cy="1200329"/>
          </a:xfrm>
          <a:prstGeom prst="rect">
            <a:avLst/>
          </a:prstGeom>
        </p:spPr>
        <p:txBody>
          <a:bodyPr wrap="square">
            <a:spAutoFit/>
          </a:bodyPr>
          <a:lstStyle/>
          <a:p>
            <a:r>
              <a:rPr lang="ru-RU" b="1" dirty="0">
                <a:solidFill>
                  <a:schemeClr val="bg1"/>
                </a:solidFill>
              </a:rPr>
              <a:t>Старайтесь избегать длинных и сложных предложений.</a:t>
            </a:r>
          </a:p>
        </p:txBody>
      </p:sp>
      <p:sp>
        <p:nvSpPr>
          <p:cNvPr id="10" name="Управляющая кнопка: далее 9">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7896544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neyes.ru/img/picture/Apr/07/4936dfed85f5548cc4d454659037be25/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943" y="980728"/>
            <a:ext cx="9787700" cy="61173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89195" y="260648"/>
            <a:ext cx="4565609" cy="175432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Как оформить</a:t>
            </a:r>
          </a:p>
          <a:p>
            <a:pPr algn="ctr"/>
            <a:r>
              <a:rPr lang="ru-RU" sz="54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презентацию</a:t>
            </a:r>
            <a:endParaRPr lang="en-US" sz="54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endParaRPr>
          </a:p>
        </p:txBody>
      </p:sp>
      <p:sp>
        <p:nvSpPr>
          <p:cNvPr id="6" name="Прямоугольник 5"/>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20" descr="http://school7ach.ucoz.ru/news2015/a4cb4fb6.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9512" y="5521889"/>
            <a:ext cx="2850177" cy="129148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33887" y="2924944"/>
            <a:ext cx="5876224"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(программа </a:t>
            </a:r>
            <a:r>
              <a:rPr lang="en-US" sz="40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Power Point)</a:t>
            </a:r>
            <a:endParaRPr lang="ru-RU" sz="40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3" name="Управляющая кнопка: далее 2">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00058449"/>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124744"/>
            <a:ext cx="8229600" cy="2016224"/>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92500"/>
          </a:bodyPr>
          <a:lstStyle/>
          <a:p>
            <a:pPr marL="363538" indent="-363538"/>
            <a:r>
              <a:rPr lang="ru-RU" sz="2400" dirty="0" smtClean="0">
                <a:latin typeface="Calibri" pitchFamily="34" charset="0"/>
                <a:cs typeface="Calibri" pitchFamily="34" charset="0"/>
              </a:rPr>
              <a:t>Слайды не должны состоять только из текста. </a:t>
            </a:r>
          </a:p>
          <a:p>
            <a:pPr marL="363538" indent="-363538"/>
            <a:r>
              <a:rPr lang="ru-RU" dirty="0">
                <a:latin typeface="Calibri" pitchFamily="34" charset="0"/>
                <a:cs typeface="Calibri" pitchFamily="34" charset="0"/>
              </a:rPr>
              <a:t>Используйте в презентации рисунки, картинки, диаграммы- это наглядное дополнение текстовой информации.</a:t>
            </a:r>
          </a:p>
          <a:p>
            <a:pPr marL="363538" indent="-363538"/>
            <a:r>
              <a:rPr lang="ru-RU" sz="2400" dirty="0" smtClean="0">
                <a:latin typeface="Calibri" pitchFamily="34" charset="0"/>
                <a:cs typeface="Calibri" pitchFamily="34" charset="0"/>
              </a:rPr>
              <a:t>Рисунки, картинки должны соответствовать тексту на слайде и  быть хорошего качества.</a:t>
            </a:r>
          </a:p>
          <a:p>
            <a:pPr marL="176213" indent="-176213"/>
            <a:endParaRPr lang="ru-RU" sz="2400" dirty="0">
              <a:latin typeface="Calibri" pitchFamily="34" charset="0"/>
              <a:cs typeface="Calibri" pitchFamily="34" charset="0"/>
            </a:endParaRPr>
          </a:p>
        </p:txBody>
      </p:sp>
      <p:sp>
        <p:nvSpPr>
          <p:cNvPr id="2" name="Заголовок 1"/>
          <p:cNvSpPr>
            <a:spLocks noGrp="1"/>
          </p:cNvSpPr>
          <p:nvPr>
            <p:ph type="title"/>
          </p:nvPr>
        </p:nvSpPr>
        <p:spPr>
          <a:xfrm>
            <a:off x="500034" y="-27384"/>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Картинки, диаграммы, </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таблицы</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Школьные картинки в векторе"/>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55776" y="3284984"/>
            <a:ext cx="3720988" cy="3458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Управляющая кнопка: далее 5">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23544410"/>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412776"/>
            <a:ext cx="8229600" cy="864096"/>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ru-RU" dirty="0" smtClean="0">
                <a:latin typeface="Calibri" pitchFamily="34" charset="0"/>
                <a:cs typeface="Calibri" pitchFamily="34" charset="0"/>
              </a:rPr>
              <a:t>Анимированные картинки (анимашки</a:t>
            </a:r>
            <a:r>
              <a:rPr lang="ru-RU" dirty="0">
                <a:latin typeface="Calibri" pitchFamily="34" charset="0"/>
                <a:cs typeface="Calibri" pitchFamily="34" charset="0"/>
              </a:rPr>
              <a:t>) не должны отвлекать внимание от содержания! </a:t>
            </a: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Анимированные картинки </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60032" y="3645024"/>
            <a:ext cx="3333750" cy="2562225"/>
          </a:xfrm>
          <a:prstGeom prst="rect">
            <a:avLst/>
          </a:prstGeom>
        </p:spPr>
      </p:pic>
      <p:pic>
        <p:nvPicPr>
          <p:cNvPr id="2054" name="Picture 6" descr="http://litsait.ru/upload/comments/af1a86b3d4494d6fd41472ef6bff27d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645024"/>
            <a:ext cx="2592288" cy="24566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mg0.liveinternet.ru/images/attach/c/3/76/601/76601082_2374021_ce36cacb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437054"/>
            <a:ext cx="4499992" cy="382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0" descr="http://img0.liveinternet.ru/images/attach/c/3/76/601/76601082_2374021_ce36cacb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6430876"/>
            <a:ext cx="4499992" cy="382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http://img4.postila.ru/storage/6496000/6493445/858170dd5ca3e863bef0e2fa7a5ee2bf.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196186">
            <a:off x="3483742" y="3152070"/>
            <a:ext cx="2535536" cy="14662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mg1.liveinternet.ru/images/attach/c/5/88/761/88761545_3518263_.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4768" y="1710887"/>
            <a:ext cx="421969" cy="421969"/>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0">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4497059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heel(2)">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500"/>
                            </p:stCondLst>
                            <p:childTnLst>
                              <p:par>
                                <p:cTn id="13" presetID="55" presetClass="entr" presetSubtype="0" fill="hold" grpId="0" nodeType="after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63" presetClass="path" presetSubtype="0" accel="50000" decel="50000" fill="hold" nodeType="withEffect">
                                  <p:stCondLst>
                                    <p:cond delay="0"/>
                                  </p:stCondLst>
                                  <p:childTnLst>
                                    <p:animMotion origin="layout" path="M -0.25 0.01111 L 5.55556E-7 0.01111 " pathEditMode="relative" rAng="0" ptsTypes="AA">
                                      <p:cBhvr>
                                        <p:cTn id="22" dur="2000" fill="hold"/>
                                        <p:tgtEl>
                                          <p:spTgt spid="10"/>
                                        </p:tgtEl>
                                        <p:attrNameLst>
                                          <p:attrName>ppt_x</p:attrName>
                                          <p:attrName>ppt_y</p:attrName>
                                        </p:attrNameLst>
                                      </p:cBhvr>
                                      <p:rCtr x="12500" y="0"/>
                                    </p:animMotion>
                                  </p:childTnLst>
                                </p:cTn>
                              </p:par>
                            </p:childTnLst>
                          </p:cTn>
                        </p:par>
                        <p:par>
                          <p:cTn id="23" fill="hold">
                            <p:stCondLst>
                              <p:cond delay="3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2058"/>
                                        </p:tgtEl>
                                        <p:attrNameLst>
                                          <p:attrName>style.visibility</p:attrName>
                                        </p:attrNameLst>
                                      </p:cBhvr>
                                      <p:to>
                                        <p:strVal val="visible"/>
                                      </p:to>
                                    </p:set>
                                    <p:anim calcmode="lin" valueType="num">
                                      <p:cBhvr>
                                        <p:cTn id="41" dur="500" fill="hold"/>
                                        <p:tgtEl>
                                          <p:spTgt spid="2058"/>
                                        </p:tgtEl>
                                        <p:attrNameLst>
                                          <p:attrName>ppt_w</p:attrName>
                                        </p:attrNameLst>
                                      </p:cBhvr>
                                      <p:tavLst>
                                        <p:tav tm="0">
                                          <p:val>
                                            <p:fltVal val="0"/>
                                          </p:val>
                                        </p:tav>
                                        <p:tav tm="100000">
                                          <p:val>
                                            <p:strVal val="#ppt_w"/>
                                          </p:val>
                                        </p:tav>
                                      </p:tavLst>
                                    </p:anim>
                                    <p:anim calcmode="lin" valueType="num">
                                      <p:cBhvr>
                                        <p:cTn id="42" dur="500" fill="hold"/>
                                        <p:tgtEl>
                                          <p:spTgt spid="2058"/>
                                        </p:tgtEl>
                                        <p:attrNameLst>
                                          <p:attrName>ppt_h</p:attrName>
                                        </p:attrNameLst>
                                      </p:cBhvr>
                                      <p:tavLst>
                                        <p:tav tm="0">
                                          <p:val>
                                            <p:fltVal val="0"/>
                                          </p:val>
                                        </p:tav>
                                        <p:tav tm="100000">
                                          <p:val>
                                            <p:strVal val="#ppt_h"/>
                                          </p:val>
                                        </p:tav>
                                      </p:tavLst>
                                    </p:anim>
                                    <p:animEffect transition="in" filter="fade">
                                      <p:cBhvr>
                                        <p:cTn id="43" dur="500"/>
                                        <p:tgtEl>
                                          <p:spTgt spid="2058"/>
                                        </p:tgtEl>
                                      </p:cBhvr>
                                    </p:animEffect>
                                  </p:childTnLst>
                                </p:cTn>
                              </p:par>
                            </p:childTnLst>
                          </p:cTn>
                        </p:par>
                        <p:par>
                          <p:cTn id="44" fill="hold">
                            <p:stCondLst>
                              <p:cond delay="4000"/>
                            </p:stCondLst>
                            <p:childTnLst>
                              <p:par>
                                <p:cTn id="45" presetID="10" presetClass="entr" presetSubtype="0" fill="hold" nodeType="afterEffect">
                                  <p:stCondLst>
                                    <p:cond delay="20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6500"/>
                            </p:stCondLst>
                            <p:childTnLst>
                              <p:par>
                                <p:cTn id="49" presetID="1"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4766" y="1412776"/>
            <a:ext cx="8229600" cy="1881564"/>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Autofit/>
          </a:bodyPr>
          <a:lstStyle/>
          <a:p>
            <a:pPr marL="0" indent="0">
              <a:buNone/>
            </a:pPr>
            <a:r>
              <a:rPr lang="ru-RU" sz="2200" dirty="0">
                <a:latin typeface="Calibri" pitchFamily="34" charset="0"/>
                <a:cs typeface="Calibri" pitchFamily="34" charset="0"/>
              </a:rPr>
              <a:t>Композиция — это взаимное расположение изображений и текста на слайде.</a:t>
            </a:r>
          </a:p>
          <a:p>
            <a:pPr marL="0" indent="0">
              <a:buNone/>
            </a:pPr>
            <a:r>
              <a:rPr lang="ru-RU" sz="2200" dirty="0" smtClean="0">
                <a:latin typeface="Calibri" pitchFamily="34" charset="0"/>
                <a:cs typeface="Calibri" pitchFamily="34" charset="0"/>
              </a:rPr>
              <a:t>Объекты </a:t>
            </a:r>
            <a:r>
              <a:rPr lang="ru-RU" sz="2200" dirty="0">
                <a:latin typeface="Calibri" pitchFamily="34" charset="0"/>
                <a:cs typeface="Calibri" pitchFamily="34" charset="0"/>
              </a:rPr>
              <a:t>на </a:t>
            </a:r>
            <a:r>
              <a:rPr lang="ru-RU" sz="2200" dirty="0" smtClean="0">
                <a:latin typeface="Calibri" pitchFamily="34" charset="0"/>
                <a:cs typeface="Calibri" pitchFamily="34" charset="0"/>
              </a:rPr>
              <a:t>слайде необходимо располагать так, чтобы </a:t>
            </a:r>
            <a:r>
              <a:rPr lang="ru-RU" sz="2200" dirty="0">
                <a:latin typeface="Calibri" pitchFamily="34" charset="0"/>
                <a:cs typeface="Calibri" pitchFamily="34" charset="0"/>
              </a:rPr>
              <a:t>ничего не хотелось добавить и </a:t>
            </a:r>
            <a:r>
              <a:rPr lang="ru-RU" sz="2200" dirty="0" smtClean="0">
                <a:latin typeface="Calibri" pitchFamily="34" charset="0"/>
                <a:cs typeface="Calibri" pitchFamily="34" charset="0"/>
              </a:rPr>
              <a:t>изменить. Презентация при просмотре должна создавать у слушателей визуальный </a:t>
            </a:r>
            <a:r>
              <a:rPr lang="ru-RU" sz="2200" dirty="0">
                <a:latin typeface="Calibri" pitchFamily="34" charset="0"/>
                <a:cs typeface="Calibri" pitchFamily="34" charset="0"/>
              </a:rPr>
              <a:t>комфорт.</a:t>
            </a:r>
          </a:p>
        </p:txBody>
      </p:sp>
      <p:sp>
        <p:nvSpPr>
          <p:cNvPr id="2" name="Заголовок 1"/>
          <p:cNvSpPr>
            <a:spLocks noGrp="1"/>
          </p:cNvSpPr>
          <p:nvPr>
            <p:ph type="title"/>
          </p:nvPr>
        </p:nvSpPr>
        <p:spPr>
          <a:xfrm>
            <a:off x="500034" y="-27384"/>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Композиция слайда</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одержимое 2"/>
          <p:cNvSpPr txBox="1">
            <a:spLocks/>
          </p:cNvSpPr>
          <p:nvPr/>
        </p:nvSpPr>
        <p:spPr>
          <a:xfrm>
            <a:off x="454766" y="4225196"/>
            <a:ext cx="4679302" cy="1436052"/>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marL="0" indent="0">
              <a:buFont typeface="Wingdings" pitchFamily="2" charset="2"/>
              <a:buNone/>
            </a:pPr>
            <a:endParaRPr lang="ru-RU" sz="800" b="1" i="1" dirty="0" smtClean="0"/>
          </a:p>
          <a:p>
            <a:pPr marL="0" indent="0">
              <a:buFont typeface="Wingdings" pitchFamily="2" charset="2"/>
              <a:buNone/>
            </a:pPr>
            <a:r>
              <a:rPr lang="ru-RU" sz="2000" b="1" i="1" dirty="0" smtClean="0"/>
              <a:t>«Совершенство – это не когда нечего добавить, а когда нечего отнять»</a:t>
            </a:r>
            <a:r>
              <a:rPr lang="ru-RU" sz="2000" dirty="0" smtClean="0"/>
              <a:t>.  </a:t>
            </a:r>
          </a:p>
          <a:p>
            <a:pPr marL="0" indent="0">
              <a:buFont typeface="Wingdings" pitchFamily="2" charset="2"/>
              <a:buNone/>
            </a:pPr>
            <a:r>
              <a:rPr lang="ru-RU" sz="2000" b="1" dirty="0" smtClean="0"/>
              <a:t>Антуан де Сент-Экзюпери.</a:t>
            </a:r>
          </a:p>
          <a:p>
            <a:pPr marL="0" indent="0">
              <a:buFont typeface="Wingdings" pitchFamily="2" charset="2"/>
              <a:buNone/>
            </a:pPr>
            <a:endParaRPr lang="ru-RU" sz="2200" dirty="0">
              <a:latin typeface="Calibri" pitchFamily="34" charset="0"/>
              <a:cs typeface="Calibri" pitchFamily="34" charset="0"/>
            </a:endParaRPr>
          </a:p>
        </p:txBody>
      </p:sp>
      <p:pic>
        <p:nvPicPr>
          <p:cNvPr id="1026" name="Picture 2" descr="Антуан де Сент-Экзюпер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542" y="3573016"/>
            <a:ext cx="2105025" cy="2857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Управляющая кнопка: далее 6">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47011121"/>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4948" y="1052736"/>
            <a:ext cx="8394104" cy="2232248"/>
          </a:xfrm>
          <a:solidFill>
            <a:schemeClr val="accent4">
              <a:lumMod val="20000"/>
              <a:lumOff val="80000"/>
            </a:schemeClr>
          </a:solidFill>
          <a:ln>
            <a:noFill/>
          </a:ln>
          <a:effectLst/>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ru-RU" sz="2000" dirty="0">
                <a:solidFill>
                  <a:schemeClr val="tx1"/>
                </a:solidFill>
                <a:latin typeface="Calibri" pitchFamily="34" charset="0"/>
                <a:cs typeface="Calibri" pitchFamily="34" charset="0"/>
              </a:rPr>
              <a:t>Первыми носителями информации были, по всей видимости, стены пещер. Наскальные изображения и петроглифы (от греч. </a:t>
            </a:r>
            <a:r>
              <a:rPr lang="ru-RU" sz="2000" dirty="0" err="1">
                <a:solidFill>
                  <a:schemeClr val="tx1"/>
                </a:solidFill>
                <a:latin typeface="Calibri" pitchFamily="34" charset="0"/>
                <a:cs typeface="Calibri" pitchFamily="34" charset="0"/>
              </a:rPr>
              <a:t>petros</a:t>
            </a:r>
            <a:r>
              <a:rPr lang="ru-RU" sz="2000" dirty="0">
                <a:solidFill>
                  <a:schemeClr val="tx1"/>
                </a:solidFill>
                <a:latin typeface="Calibri" pitchFamily="34" charset="0"/>
                <a:cs typeface="Calibri" pitchFamily="34" charset="0"/>
              </a:rPr>
              <a:t> - камень и </a:t>
            </a:r>
            <a:r>
              <a:rPr lang="ru-RU" sz="2000" dirty="0" err="1">
                <a:solidFill>
                  <a:schemeClr val="tx1"/>
                </a:solidFill>
                <a:latin typeface="Calibri" pitchFamily="34" charset="0"/>
                <a:cs typeface="Calibri" pitchFamily="34" charset="0"/>
              </a:rPr>
              <a:t>glyphe</a:t>
            </a:r>
            <a:r>
              <a:rPr lang="ru-RU" sz="2000" dirty="0">
                <a:solidFill>
                  <a:schemeClr val="tx1"/>
                </a:solidFill>
                <a:latin typeface="Calibri" pitchFamily="34" charset="0"/>
                <a:cs typeface="Calibri" pitchFamily="34" charset="0"/>
              </a:rPr>
              <a:t> - резьба) изображали животных, охоту и бытовые сцены. На самом деле точно неизвестно, предназначались ли наскальные рисунки для передачи информации, служили простым украшением, совмещали эти функции или вообще нужны были для </a:t>
            </a:r>
            <a:r>
              <a:rPr lang="ru-RU" sz="2000" dirty="0" smtClean="0">
                <a:solidFill>
                  <a:schemeClr val="tx1"/>
                </a:solidFill>
                <a:latin typeface="Calibri" pitchFamily="34" charset="0"/>
                <a:cs typeface="Calibri" pitchFamily="34" charset="0"/>
              </a:rPr>
              <a:t>чего-то </a:t>
            </a:r>
            <a:r>
              <a:rPr lang="ru-RU" sz="2000" dirty="0">
                <a:solidFill>
                  <a:schemeClr val="tx1"/>
                </a:solidFill>
                <a:latin typeface="Calibri" pitchFamily="34" charset="0"/>
                <a:cs typeface="Calibri" pitchFamily="34" charset="0"/>
              </a:rPr>
              <a:t>ещё. Тем не менее это самые старые носители информации, известные сейчас</a:t>
            </a:r>
            <a:r>
              <a:rPr lang="ru-RU" sz="2000" dirty="0" smtClean="0">
                <a:solidFill>
                  <a:schemeClr val="tx1"/>
                </a:solidFill>
                <a:latin typeface="Calibri" pitchFamily="34" charset="0"/>
                <a:cs typeface="Calibri" pitchFamily="34" charset="0"/>
              </a:rPr>
              <a:t>.</a:t>
            </a:r>
            <a:endParaRPr lang="ru-RU" sz="2000" dirty="0">
              <a:solidFill>
                <a:schemeClr val="tx1"/>
              </a:solidFill>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Заголовок 1"/>
          <p:cNvSpPr>
            <a:spLocks noGrp="1"/>
          </p:cNvSpPr>
          <p:nvPr>
            <p:ph type="title"/>
          </p:nvPr>
        </p:nvSpPr>
        <p:spPr>
          <a:xfrm>
            <a:off x="500034" y="-27384"/>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Композиция слайда</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pic>
        <p:nvPicPr>
          <p:cNvPr id="3074" name="Picture 2" descr="http://bp0.blogger.com/_UWPsw_DgfYM/RuAfC3pPTQI/AAAAAAAAAdA/4g4nbYJ9g9A/s400/Lascau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984" y="4869160"/>
            <a:ext cx="2296344"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Прямоугольник 8"/>
          <p:cNvSpPr/>
          <p:nvPr/>
        </p:nvSpPr>
        <p:spPr>
          <a:xfrm>
            <a:off x="467544" y="3284984"/>
            <a:ext cx="8427505" cy="1631216"/>
          </a:xfrm>
          <a:prstGeom prst="rect">
            <a:avLst/>
          </a:prstGeom>
          <a:noFill/>
        </p:spPr>
        <p:txBody>
          <a:bodyPr wrap="square">
            <a:spAutoFit/>
          </a:bodyPr>
          <a:lstStyle/>
          <a:p>
            <a:pPr algn="just"/>
            <a:r>
              <a:rPr lang="ru-RU" sz="2000" dirty="0">
                <a:latin typeface="Calibri" pitchFamily="34" charset="0"/>
                <a:cs typeface="Calibri" pitchFamily="34" charset="0"/>
              </a:rPr>
              <a:t>На глиняных табличках </a:t>
            </a:r>
            <a:r>
              <a:rPr lang="ru-RU" sz="2000" dirty="0" smtClean="0">
                <a:latin typeface="Calibri" pitchFamily="34" charset="0"/>
                <a:cs typeface="Calibri" pitchFamily="34" charset="0"/>
              </a:rPr>
              <a:t>писали, </a:t>
            </a:r>
            <a:r>
              <a:rPr lang="ru-RU" sz="2000" dirty="0">
                <a:latin typeface="Calibri" pitchFamily="34" charset="0"/>
                <a:cs typeface="Calibri" pitchFamily="34" charset="0"/>
              </a:rPr>
              <a:t>пока глина была сырой, а затем обжигали в печи</a:t>
            </a:r>
            <a:r>
              <a:rPr lang="ru-RU" sz="2000" dirty="0" smtClean="0">
                <a:latin typeface="Calibri" pitchFamily="34" charset="0"/>
                <a:cs typeface="Calibri" pitchFamily="34" charset="0"/>
              </a:rPr>
              <a:t>. Именно </a:t>
            </a:r>
            <a:r>
              <a:rPr lang="ru-RU" sz="2000" dirty="0">
                <a:latin typeface="Calibri" pitchFamily="34" charset="0"/>
                <a:cs typeface="Calibri" pitchFamily="34" charset="0"/>
              </a:rPr>
              <a:t>глиняные таблички составили основы первых в истории библиотек, наиболее известной из которых является библиотека </a:t>
            </a:r>
            <a:r>
              <a:rPr lang="ru-RU" sz="2000" dirty="0" err="1">
                <a:latin typeface="Calibri" pitchFamily="34" charset="0"/>
                <a:cs typeface="Calibri" pitchFamily="34" charset="0"/>
              </a:rPr>
              <a:t>Ашшурбанипала</a:t>
            </a:r>
            <a:r>
              <a:rPr lang="ru-RU" sz="2000" dirty="0">
                <a:latin typeface="Calibri" pitchFamily="34" charset="0"/>
                <a:cs typeface="Calibri" pitchFamily="34" charset="0"/>
              </a:rPr>
              <a:t> в Ниневии (7 век), которая насчитывала около 30 тысяч клинописных табличек.</a:t>
            </a:r>
          </a:p>
        </p:txBody>
      </p:sp>
      <p:pic>
        <p:nvPicPr>
          <p:cNvPr id="3076" name="Picture 4" descr="http://bp2.blogger.com/_UWPsw_DgfYM/RuVjHHpPTRI/AAAAAAAAAdI/1oTJWDufOY0/s400/tablet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60" y="4869160"/>
            <a:ext cx="2222509"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Выноска-облако 11"/>
          <p:cNvSpPr/>
          <p:nvPr/>
        </p:nvSpPr>
        <p:spPr>
          <a:xfrm rot="20467721">
            <a:off x="-24320" y="228342"/>
            <a:ext cx="2379308" cy="1191716"/>
          </a:xfrm>
          <a:prstGeom prst="cloudCallout">
            <a:avLst>
              <a:gd name="adj1" fmla="val 78807"/>
              <a:gd name="adj2" fmla="val -86632"/>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1400" b="1" i="1" dirty="0" smtClean="0">
                <a:solidFill>
                  <a:schemeClr val="bg1"/>
                </a:solidFill>
                <a:latin typeface="Arial" pitchFamily="34" charset="0"/>
                <a:cs typeface="Arial" pitchFamily="34" charset="0"/>
              </a:rPr>
              <a:t>Плохо! </a:t>
            </a:r>
          </a:p>
          <a:p>
            <a:pPr algn="ctr"/>
            <a:r>
              <a:rPr lang="ru-RU" sz="1400" b="1" i="1" dirty="0" smtClean="0">
                <a:solidFill>
                  <a:schemeClr val="bg1"/>
                </a:solidFill>
                <a:latin typeface="Arial" pitchFamily="34" charset="0"/>
                <a:cs typeface="Arial" pitchFamily="34" charset="0"/>
              </a:rPr>
              <a:t>Много текста и мелкие картинки.</a:t>
            </a:r>
            <a:endParaRPr lang="ru-RU" sz="1400" b="1" i="1" dirty="0">
              <a:solidFill>
                <a:schemeClr val="bg1"/>
              </a:solidFill>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35709473"/>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67944" y="1700808"/>
            <a:ext cx="4680520" cy="2304255"/>
          </a:xfrm>
          <a:solidFill>
            <a:srgbClr val="EAEAEA"/>
          </a:solidFill>
          <a:ln>
            <a:noFill/>
          </a:ln>
          <a:effectLst/>
        </p:spPr>
        <p:style>
          <a:lnRef idx="2">
            <a:schemeClr val="accent2"/>
          </a:lnRef>
          <a:fillRef idx="1">
            <a:schemeClr val="lt1"/>
          </a:fillRef>
          <a:effectRef idx="0">
            <a:schemeClr val="accent2"/>
          </a:effectRef>
          <a:fontRef idx="minor">
            <a:schemeClr val="dk1"/>
          </a:fontRef>
        </p:style>
        <p:txBody>
          <a:bodyPr>
            <a:noAutofit/>
          </a:bodyPr>
          <a:lstStyle/>
          <a:p>
            <a:pPr marL="268288" indent="0" algn="just">
              <a:buNone/>
            </a:pPr>
            <a:r>
              <a:rPr lang="ru-RU" sz="2000" dirty="0">
                <a:solidFill>
                  <a:schemeClr val="tx1"/>
                </a:solidFill>
                <a:latin typeface="Calibri" pitchFamily="34" charset="0"/>
                <a:cs typeface="Calibri" pitchFamily="34" charset="0"/>
              </a:rPr>
              <a:t>Первыми носителями информации были, по всей видимости, стены пещер. </a:t>
            </a:r>
            <a:endParaRPr lang="ru-RU" sz="2000" dirty="0" smtClean="0">
              <a:solidFill>
                <a:schemeClr val="tx1"/>
              </a:solidFill>
              <a:latin typeface="Calibri" pitchFamily="34" charset="0"/>
              <a:cs typeface="Calibri" pitchFamily="34" charset="0"/>
            </a:endParaRPr>
          </a:p>
          <a:p>
            <a:pPr marL="268288" indent="0" algn="just">
              <a:buNone/>
            </a:pPr>
            <a:r>
              <a:rPr lang="ru-RU" sz="2000" dirty="0" smtClean="0">
                <a:solidFill>
                  <a:schemeClr val="tx1"/>
                </a:solidFill>
                <a:latin typeface="Calibri" pitchFamily="34" charset="0"/>
                <a:cs typeface="Calibri" pitchFamily="34" charset="0"/>
              </a:rPr>
              <a:t>Наскальные </a:t>
            </a:r>
            <a:r>
              <a:rPr lang="ru-RU" sz="2000" dirty="0">
                <a:solidFill>
                  <a:schemeClr val="tx1"/>
                </a:solidFill>
                <a:latin typeface="Calibri" pitchFamily="34" charset="0"/>
                <a:cs typeface="Calibri" pitchFamily="34" charset="0"/>
              </a:rPr>
              <a:t>изображения и петроглифы (от греч. </a:t>
            </a:r>
            <a:r>
              <a:rPr lang="ru-RU" sz="2000" dirty="0" err="1">
                <a:solidFill>
                  <a:schemeClr val="tx1"/>
                </a:solidFill>
                <a:latin typeface="Calibri" pitchFamily="34" charset="0"/>
                <a:cs typeface="Calibri" pitchFamily="34" charset="0"/>
              </a:rPr>
              <a:t>petros</a:t>
            </a:r>
            <a:r>
              <a:rPr lang="ru-RU" sz="2000" dirty="0">
                <a:solidFill>
                  <a:schemeClr val="tx1"/>
                </a:solidFill>
                <a:latin typeface="Calibri" pitchFamily="34" charset="0"/>
                <a:cs typeface="Calibri" pitchFamily="34" charset="0"/>
              </a:rPr>
              <a:t> - камень и </a:t>
            </a:r>
            <a:r>
              <a:rPr lang="ru-RU" sz="2000" dirty="0" err="1">
                <a:solidFill>
                  <a:schemeClr val="tx1"/>
                </a:solidFill>
                <a:latin typeface="Calibri" pitchFamily="34" charset="0"/>
                <a:cs typeface="Calibri" pitchFamily="34" charset="0"/>
              </a:rPr>
              <a:t>glyphe</a:t>
            </a:r>
            <a:r>
              <a:rPr lang="ru-RU" sz="2000" dirty="0">
                <a:solidFill>
                  <a:schemeClr val="tx1"/>
                </a:solidFill>
                <a:latin typeface="Calibri" pitchFamily="34" charset="0"/>
                <a:cs typeface="Calibri" pitchFamily="34" charset="0"/>
              </a:rPr>
              <a:t> - резьба) изображали животных, охоту и бытовые сцены. </a:t>
            </a: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Заголовок 1"/>
          <p:cNvSpPr>
            <a:spLocks noGrp="1"/>
          </p:cNvSpPr>
          <p:nvPr>
            <p:ph type="title"/>
          </p:nvPr>
        </p:nvSpPr>
        <p:spPr>
          <a:xfrm>
            <a:off x="500034" y="-27384"/>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Композиция слайда</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pic>
        <p:nvPicPr>
          <p:cNvPr id="3074" name="Picture 2" descr="http://bp0.blogger.com/_UWPsw_DgfYM/RuAfC3pPTQI/AAAAAAAAAdA/4g4nbYJ9g9A/s400/Lascau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12775"/>
            <a:ext cx="3758239" cy="282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Прямоугольник 1"/>
          <p:cNvSpPr/>
          <p:nvPr/>
        </p:nvSpPr>
        <p:spPr>
          <a:xfrm>
            <a:off x="417008" y="4769857"/>
            <a:ext cx="8309984" cy="1323439"/>
          </a:xfrm>
          <a:prstGeom prst="rect">
            <a:avLst/>
          </a:prstGeom>
        </p:spPr>
        <p:txBody>
          <a:bodyPr wrap="square">
            <a:spAutoFit/>
          </a:bodyPr>
          <a:lstStyle/>
          <a:p>
            <a:pPr algn="just"/>
            <a:r>
              <a:rPr lang="ru-RU" sz="2000" dirty="0">
                <a:latin typeface="Calibri" pitchFamily="34" charset="0"/>
                <a:cs typeface="Calibri" pitchFamily="34" charset="0"/>
              </a:rPr>
              <a:t>На самом деле точно неизвестно, предназначались ли наскальные рисунки для передачи информации, служили простым украшением, совмещали эти функции или вообще нужны были для чего то ещё. Тем не менее это самые старые носители информации, известные сейчас.</a:t>
            </a:r>
          </a:p>
        </p:txBody>
      </p:sp>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5" name="Выноска-облако 4"/>
          <p:cNvSpPr/>
          <p:nvPr/>
        </p:nvSpPr>
        <p:spPr>
          <a:xfrm rot="20527489">
            <a:off x="111141" y="216994"/>
            <a:ext cx="1545647" cy="837736"/>
          </a:xfrm>
          <a:prstGeom prst="cloudCallout">
            <a:avLst>
              <a:gd name="adj1" fmla="val 72738"/>
              <a:gd name="adj2" fmla="val -79847"/>
            </a:avLst>
          </a:prstGeom>
          <a:solidFill>
            <a:srgbClr val="EAEAEA"/>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Лучше</a:t>
            </a:r>
            <a:endParaRPr lang="ru-RU" b="1" i="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473106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124744"/>
            <a:ext cx="8229600" cy="2160240"/>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ru-RU" sz="2200" dirty="0" smtClean="0">
                <a:latin typeface="Calibri" pitchFamily="34" charset="0"/>
                <a:cs typeface="Calibri" pitchFamily="34" charset="0"/>
              </a:rPr>
              <a:t>Анимационные </a:t>
            </a:r>
            <a:r>
              <a:rPr lang="ru-RU" sz="2200" dirty="0">
                <a:latin typeface="Calibri" pitchFamily="34" charset="0"/>
                <a:cs typeface="Calibri" pitchFamily="34" charset="0"/>
              </a:rPr>
              <a:t>эффекты используются </a:t>
            </a:r>
            <a:r>
              <a:rPr lang="ru-RU" sz="2200" dirty="0" smtClean="0">
                <a:latin typeface="Calibri" pitchFamily="34" charset="0"/>
                <a:cs typeface="Calibri" pitchFamily="34" charset="0"/>
              </a:rPr>
              <a:t>для того, чтобы  привлечь внимание слушателей к важным моментам презентации и вызвать интерес аудитории. </a:t>
            </a:r>
          </a:p>
          <a:p>
            <a:pPr marL="0" indent="0" algn="just">
              <a:buNone/>
            </a:pPr>
            <a:r>
              <a:rPr lang="ru-RU" sz="2200" dirty="0" smtClean="0">
                <a:latin typeface="Calibri" pitchFamily="34" charset="0"/>
                <a:cs typeface="Calibri" pitchFamily="34" charset="0"/>
              </a:rPr>
              <a:t>В этих случаях использование анимации оправдано, но не стоит чрезмерно насыщать презентацию такими эффектами, иначе это вызовет негативную реакцию аудитории. </a:t>
            </a:r>
            <a:endParaRPr lang="ru-RU" sz="2200" dirty="0">
              <a:latin typeface="Calibri" pitchFamily="34" charset="0"/>
              <a:cs typeface="Calibri" pitchFamily="34" charset="0"/>
            </a:endParaRP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Анимация</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8" name="Picture 10" descr="http://img0.liveinternet.ru/images/attach/c/3/76/601/76601082_2374021_ce36cacb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437054"/>
            <a:ext cx="4499992" cy="382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0" descr="http://img0.liveinternet.ru/images/attach/c/3/76/601/76601082_2374021_ce36cacb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6430876"/>
            <a:ext cx="4499992" cy="382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1" name="Picture 1" descr="D:\Мама\Графические изображения\Маша и Медведь\7.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0999" y="3284984"/>
            <a:ext cx="2622002" cy="331928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www.playcast.ru/uploads/2016/04/15/182740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0551" y="4349848"/>
            <a:ext cx="552450" cy="1095376"/>
          </a:xfrm>
          <a:prstGeom prst="rect">
            <a:avLst/>
          </a:prstGeom>
          <a:noFill/>
          <a:extLst>
            <a:ext uri="{909E8E84-426E-40DD-AFC4-6F175D3DCCD1}">
              <a14:hiddenFill xmlns:a14="http://schemas.microsoft.com/office/drawing/2010/main">
                <a:solidFill>
                  <a:srgbClr val="FFFFFF"/>
                </a:solidFill>
              </a14:hiddenFill>
            </a:ext>
          </a:extLst>
        </p:spPr>
      </p:pic>
      <p:sp>
        <p:nvSpPr>
          <p:cNvPr id="10" name="Управляющая кнопка: далее 9">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19704203"/>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heel(2)">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500"/>
                            </p:stCondLst>
                            <p:childTnLst>
                              <p:par>
                                <p:cTn id="13" presetID="55" presetClass="entr" presetSubtype="0" fill="hold" grpId="0" nodeType="after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500"/>
                                        <p:tgtEl>
                                          <p:spTgt spid="3">
                                            <p:txEl>
                                              <p:pRg st="0" end="0"/>
                                            </p:txEl>
                                          </p:spTgt>
                                        </p:tgtEl>
                                      </p:cBhvr>
                                    </p:animEffect>
                                  </p:childTnLst>
                                </p:cTn>
                              </p:par>
                            </p:childTnLst>
                          </p:cTn>
                        </p:par>
                        <p:par>
                          <p:cTn id="18" fill="hold">
                            <p:stCondLst>
                              <p:cond delay="2900"/>
                            </p:stCondLst>
                            <p:childTnLst>
                              <p:par>
                                <p:cTn id="19" presetID="55" presetClass="entr" presetSubtype="0" fill="hold" grpId="0" nodeType="afterEffect">
                                  <p:stCondLst>
                                    <p:cond delay="0"/>
                                  </p:stCondLst>
                                  <p:iterate type="wd">
                                    <p:tmPct val="10000"/>
                                  </p:iterate>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3">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 calcmode="lin" valueType="num">
                                      <p:cBhvr>
                                        <p:cTn id="31" dur="500" fill="hold"/>
                                        <p:tgtEl>
                                          <p:spTgt spid="2058"/>
                                        </p:tgtEl>
                                        <p:attrNameLst>
                                          <p:attrName>ppt_w</p:attrName>
                                        </p:attrNameLst>
                                      </p:cBhvr>
                                      <p:tavLst>
                                        <p:tav tm="0">
                                          <p:val>
                                            <p:fltVal val="0"/>
                                          </p:val>
                                        </p:tav>
                                        <p:tav tm="100000">
                                          <p:val>
                                            <p:strVal val="#ppt_w"/>
                                          </p:val>
                                        </p:tav>
                                      </p:tavLst>
                                    </p:anim>
                                    <p:anim calcmode="lin" valueType="num">
                                      <p:cBhvr>
                                        <p:cTn id="32" dur="500" fill="hold"/>
                                        <p:tgtEl>
                                          <p:spTgt spid="2058"/>
                                        </p:tgtEl>
                                        <p:attrNameLst>
                                          <p:attrName>ppt_h</p:attrName>
                                        </p:attrNameLst>
                                      </p:cBhvr>
                                      <p:tavLst>
                                        <p:tav tm="0">
                                          <p:val>
                                            <p:fltVal val="0"/>
                                          </p:val>
                                        </p:tav>
                                        <p:tav tm="100000">
                                          <p:val>
                                            <p:strVal val="#ppt_h"/>
                                          </p:val>
                                        </p:tav>
                                      </p:tavLst>
                                    </p:anim>
                                    <p:animEffect transition="in" filter="fade">
                                      <p:cBhvr>
                                        <p:cTn id="33" dur="500"/>
                                        <p:tgtEl>
                                          <p:spTgt spid="2058"/>
                                        </p:tgtEl>
                                      </p:cBhvr>
                                    </p:animEffect>
                                  </p:childTnLst>
                                </p:cTn>
                              </p:par>
                              <p:par>
                                <p:cTn id="34" presetID="34" presetClass="emph" presetSubtype="0" repeatCount="2000" fill="hold" grpId="1" nodeType="withEffect">
                                  <p:stCondLst>
                                    <p:cond delay="0"/>
                                  </p:stCondLst>
                                  <p:iterate type="lt">
                                    <p:tmPct val="10000"/>
                                  </p:iterate>
                                  <p:childTnLst>
                                    <p:animMotion origin="layout" path="M 0.0 0.0 L 0.0 -0.07213" pathEditMode="relative" ptsTypes="">
                                      <p:cBhvr>
                                        <p:cTn id="35" dur="500" accel="50000" decel="50000" autoRev="1" fill="hold">
                                          <p:stCondLst>
                                            <p:cond delay="0"/>
                                          </p:stCondLst>
                                        </p:cTn>
                                        <p:tgtEl>
                                          <p:spTgt spid="2"/>
                                        </p:tgtEl>
                                        <p:attrNameLst>
                                          <p:attrName>ppt_x</p:attrName>
                                          <p:attrName>ppt_y</p:attrName>
                                        </p:attrNameLst>
                                      </p:cBhvr>
                                    </p:animMotion>
                                    <p:animRot by="1500000">
                                      <p:cBhvr>
                                        <p:cTn id="36" dur="250" fill="hold">
                                          <p:stCondLst>
                                            <p:cond delay="0"/>
                                          </p:stCondLst>
                                        </p:cTn>
                                        <p:tgtEl>
                                          <p:spTgt spid="2"/>
                                        </p:tgtEl>
                                        <p:attrNameLst>
                                          <p:attrName>r</p:attrName>
                                        </p:attrNameLst>
                                      </p:cBhvr>
                                    </p:animRot>
                                    <p:animRot by="-1500000">
                                      <p:cBhvr>
                                        <p:cTn id="37" dur="250" fill="hold">
                                          <p:stCondLst>
                                            <p:cond delay="250"/>
                                          </p:stCondLst>
                                        </p:cTn>
                                        <p:tgtEl>
                                          <p:spTgt spid="2"/>
                                        </p:tgtEl>
                                        <p:attrNameLst>
                                          <p:attrName>r</p:attrName>
                                        </p:attrNameLst>
                                      </p:cBhvr>
                                    </p:animRot>
                                    <p:animRot by="-1500000">
                                      <p:cBhvr>
                                        <p:cTn id="38" dur="250" fill="hold">
                                          <p:stCondLst>
                                            <p:cond delay="500"/>
                                          </p:stCondLst>
                                        </p:cTn>
                                        <p:tgtEl>
                                          <p:spTgt spid="2"/>
                                        </p:tgtEl>
                                        <p:attrNameLst>
                                          <p:attrName>r</p:attrName>
                                        </p:attrNameLst>
                                      </p:cBhvr>
                                    </p:animRot>
                                    <p:animRot by="1500000">
                                      <p:cBhvr>
                                        <p:cTn id="39" dur="250" fill="hold">
                                          <p:stCondLst>
                                            <p:cond delay="750"/>
                                          </p:stCondLst>
                                        </p:cTn>
                                        <p:tgtEl>
                                          <p:spTgt spid="2"/>
                                        </p:tgtEl>
                                        <p:attrNameLst>
                                          <p:attrName>r</p:attrName>
                                        </p:attrNameLst>
                                      </p:cBhvr>
                                    </p:animRot>
                                  </p:childTnLst>
                                </p:cTn>
                              </p:par>
                              <p:par>
                                <p:cTn id="40" presetID="2" presetClass="entr" presetSubtype="8" fill="hold" nodeType="withEffect">
                                  <p:stCondLst>
                                    <p:cond delay="2000"/>
                                  </p:stCondLst>
                                  <p:childTnLst>
                                    <p:set>
                                      <p:cBhvr>
                                        <p:cTn id="41" dur="1" fill="hold">
                                          <p:stCondLst>
                                            <p:cond delay="0"/>
                                          </p:stCondLst>
                                        </p:cTn>
                                        <p:tgtEl>
                                          <p:spTgt spid="5121"/>
                                        </p:tgtEl>
                                        <p:attrNameLst>
                                          <p:attrName>style.visibility</p:attrName>
                                        </p:attrNameLst>
                                      </p:cBhvr>
                                      <p:to>
                                        <p:strVal val="visible"/>
                                      </p:to>
                                    </p:set>
                                    <p:anim calcmode="lin" valueType="num">
                                      <p:cBhvr additive="base">
                                        <p:cTn id="42" dur="1000" fill="hold"/>
                                        <p:tgtEl>
                                          <p:spTgt spid="5121"/>
                                        </p:tgtEl>
                                        <p:attrNameLst>
                                          <p:attrName>ppt_x</p:attrName>
                                        </p:attrNameLst>
                                      </p:cBhvr>
                                      <p:tavLst>
                                        <p:tav tm="0">
                                          <p:val>
                                            <p:strVal val="0-#ppt_w/2"/>
                                          </p:val>
                                        </p:tav>
                                        <p:tav tm="100000">
                                          <p:val>
                                            <p:strVal val="#ppt_x"/>
                                          </p:val>
                                        </p:tav>
                                      </p:tavLst>
                                    </p:anim>
                                    <p:anim calcmode="lin" valueType="num">
                                      <p:cBhvr additive="base">
                                        <p:cTn id="43" dur="1000" fill="hold"/>
                                        <p:tgtEl>
                                          <p:spTgt spid="5121"/>
                                        </p:tgtEl>
                                        <p:attrNameLst>
                                          <p:attrName>ppt_y</p:attrName>
                                        </p:attrNameLst>
                                      </p:cBhvr>
                                      <p:tavLst>
                                        <p:tav tm="0">
                                          <p:val>
                                            <p:strVal val="#ppt_y"/>
                                          </p:val>
                                        </p:tav>
                                        <p:tav tm="100000">
                                          <p:val>
                                            <p:strVal val="#ppt_y"/>
                                          </p:val>
                                        </p:tav>
                                      </p:tavLst>
                                    </p:anim>
                                  </p:childTnLst>
                                </p:cTn>
                              </p:par>
                            </p:childTnLst>
                          </p:cTn>
                        </p:par>
                        <p:par>
                          <p:cTn id="44" fill="hold">
                            <p:stCondLst>
                              <p:cond delay="6300"/>
                            </p:stCondLst>
                            <p:childTnLst>
                              <p:par>
                                <p:cTn id="45" presetID="2" presetClass="entr" presetSubtype="1" fill="hold" nodeType="afterEffect">
                                  <p:stCondLst>
                                    <p:cond delay="0"/>
                                  </p:stCondLst>
                                  <p:childTnLst>
                                    <p:set>
                                      <p:cBhvr>
                                        <p:cTn id="46" dur="1" fill="hold">
                                          <p:stCondLst>
                                            <p:cond delay="0"/>
                                          </p:stCondLst>
                                        </p:cTn>
                                        <p:tgtEl>
                                          <p:spTgt spid="13314"/>
                                        </p:tgtEl>
                                        <p:attrNameLst>
                                          <p:attrName>style.visibility</p:attrName>
                                        </p:attrNameLst>
                                      </p:cBhvr>
                                      <p:to>
                                        <p:strVal val="visible"/>
                                      </p:to>
                                    </p:set>
                                    <p:anim calcmode="lin" valueType="num">
                                      <p:cBhvr additive="base">
                                        <p:cTn id="47" dur="500" fill="hold"/>
                                        <p:tgtEl>
                                          <p:spTgt spid="13314"/>
                                        </p:tgtEl>
                                        <p:attrNameLst>
                                          <p:attrName>ppt_x</p:attrName>
                                        </p:attrNameLst>
                                      </p:cBhvr>
                                      <p:tavLst>
                                        <p:tav tm="0">
                                          <p:val>
                                            <p:strVal val="#ppt_x"/>
                                          </p:val>
                                        </p:tav>
                                        <p:tav tm="100000">
                                          <p:val>
                                            <p:strVal val="#ppt_x"/>
                                          </p:val>
                                        </p:tav>
                                      </p:tavLst>
                                    </p:anim>
                                    <p:anim calcmode="lin" valueType="num">
                                      <p:cBhvr additive="base">
                                        <p:cTn id="48" dur="500" fill="hold"/>
                                        <p:tgtEl>
                                          <p:spTgt spid="13314"/>
                                        </p:tgtEl>
                                        <p:attrNameLst>
                                          <p:attrName>ppt_y</p:attrName>
                                        </p:attrNameLst>
                                      </p:cBhvr>
                                      <p:tavLst>
                                        <p:tav tm="0">
                                          <p:val>
                                            <p:strVal val="0-#ppt_h/2"/>
                                          </p:val>
                                        </p:tav>
                                        <p:tav tm="100000">
                                          <p:val>
                                            <p:strVal val="#ppt_y"/>
                                          </p:val>
                                        </p:tav>
                                      </p:tavLst>
                                    </p:anim>
                                  </p:childTnLst>
                                </p:cTn>
                              </p:par>
                            </p:childTnLst>
                          </p:cTn>
                        </p:par>
                        <p:par>
                          <p:cTn id="49" fill="hold">
                            <p:stCondLst>
                              <p:cond delay="6800"/>
                            </p:stCondLst>
                            <p:childTnLst>
                              <p:par>
                                <p:cTn id="50" presetID="37" presetClass="exit" presetSubtype="0" fill="hold" nodeType="afterEffect">
                                  <p:stCondLst>
                                    <p:cond delay="3500"/>
                                  </p:stCondLst>
                                  <p:childTnLst>
                                    <p:animEffect transition="out" filter="fade">
                                      <p:cBhvr>
                                        <p:cTn id="51" dur="1000"/>
                                        <p:tgtEl>
                                          <p:spTgt spid="13314"/>
                                        </p:tgtEl>
                                      </p:cBhvr>
                                    </p:animEffect>
                                    <p:anim calcmode="lin" valueType="num">
                                      <p:cBhvr>
                                        <p:cTn id="52" dur="1000"/>
                                        <p:tgtEl>
                                          <p:spTgt spid="13314"/>
                                        </p:tgtEl>
                                        <p:attrNameLst>
                                          <p:attrName>ppt_x</p:attrName>
                                        </p:attrNameLst>
                                      </p:cBhvr>
                                      <p:tavLst>
                                        <p:tav tm="0">
                                          <p:val>
                                            <p:strVal val="ppt_x"/>
                                          </p:val>
                                        </p:tav>
                                        <p:tav tm="100000">
                                          <p:val>
                                            <p:strVal val="ppt_x"/>
                                          </p:val>
                                        </p:tav>
                                      </p:tavLst>
                                    </p:anim>
                                    <p:anim calcmode="lin" valueType="num">
                                      <p:cBhvr>
                                        <p:cTn id="53" dur="100" decel="100000"/>
                                        <p:tgtEl>
                                          <p:spTgt spid="1331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13314"/>
                                        </p:tgtEl>
                                        <p:attrNameLst>
                                          <p:attrName>ppt_y</p:attrName>
                                        </p:attrNameLst>
                                      </p:cBhvr>
                                      <p:tavLst>
                                        <p:tav tm="0">
                                          <p:val>
                                            <p:strVal val="ppt_y"/>
                                          </p:val>
                                        </p:tav>
                                        <p:tav tm="100000">
                                          <p:val>
                                            <p:strVal val="ppt_y+1"/>
                                          </p:val>
                                        </p:tav>
                                      </p:tavLst>
                                    </p:anim>
                                    <p:set>
                                      <p:cBhvr>
                                        <p:cTn id="55" dur="1" fill="hold">
                                          <p:stCondLst>
                                            <p:cond delay="999"/>
                                          </p:stCondLst>
                                        </p:cTn>
                                        <p:tgtEl>
                                          <p:spTgt spid="13314"/>
                                        </p:tgtEl>
                                        <p:attrNameLst>
                                          <p:attrName>style.visibility</p:attrName>
                                        </p:attrNameLst>
                                      </p:cBhvr>
                                      <p:to>
                                        <p:strVal val="hidden"/>
                                      </p:to>
                                    </p:set>
                                  </p:childTnLst>
                                </p:cTn>
                              </p:par>
                            </p:childTnLst>
                          </p:cTn>
                        </p:par>
                        <p:par>
                          <p:cTn id="56" fill="hold">
                            <p:stCondLst>
                              <p:cond delay="11300"/>
                            </p:stCondLst>
                            <p:childTnLst>
                              <p:par>
                                <p:cTn id="57" presetID="1"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P spid="2" grpId="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D:\Мама\Графические изображения\Маша и Медведь\7.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544717" y="2990033"/>
            <a:ext cx="2622002" cy="3319287"/>
          </a:xfrm>
          <a:prstGeom prst="rect">
            <a:avLst/>
          </a:prstGeom>
          <a:noFill/>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282302" y="1268760"/>
            <a:ext cx="8640960" cy="936104"/>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ru-RU" sz="2200" dirty="0">
                <a:latin typeface="Calibri" pitchFamily="34" charset="0"/>
                <a:cs typeface="Calibri" pitchFamily="34" charset="0"/>
              </a:rPr>
              <a:t>Анимация – это движение объектов. </a:t>
            </a:r>
            <a:endParaRPr lang="ru-RU" sz="2200" dirty="0" smtClean="0">
              <a:latin typeface="Calibri" pitchFamily="34" charset="0"/>
              <a:cs typeface="Calibri" pitchFamily="34" charset="0"/>
            </a:endParaRPr>
          </a:p>
          <a:p>
            <a:pPr marL="0" indent="0" algn="ctr">
              <a:buNone/>
            </a:pPr>
            <a:r>
              <a:rPr lang="ru-RU" sz="2200" dirty="0" smtClean="0">
                <a:latin typeface="Calibri" pitchFamily="34" charset="0"/>
                <a:cs typeface="Calibri" pitchFamily="34" charset="0"/>
              </a:rPr>
              <a:t>В </a:t>
            </a:r>
            <a:r>
              <a:rPr lang="ru-RU" sz="2200" dirty="0" err="1">
                <a:latin typeface="Calibri" pitchFamily="34" charset="0"/>
                <a:cs typeface="Calibri" pitchFamily="34" charset="0"/>
              </a:rPr>
              <a:t>PowerPoint</a:t>
            </a:r>
            <a:r>
              <a:rPr lang="ru-RU" sz="2200" dirty="0">
                <a:latin typeface="Calibri" pitchFamily="34" charset="0"/>
                <a:cs typeface="Calibri" pitchFamily="34" charset="0"/>
              </a:rPr>
              <a:t> существует четыре вида эффектов анимации</a:t>
            </a:r>
            <a:r>
              <a:rPr lang="ru-RU" sz="2200" dirty="0" smtClean="0">
                <a:latin typeface="Calibri" pitchFamily="34" charset="0"/>
                <a:cs typeface="Calibri" pitchFamily="34" charset="0"/>
              </a:rPr>
              <a:t>:</a:t>
            </a:r>
            <a:endParaRPr lang="ru-RU" sz="2200" dirty="0">
              <a:latin typeface="Calibri" pitchFamily="34" charset="0"/>
              <a:cs typeface="Calibri" pitchFamily="34" charset="0"/>
            </a:endParaRP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Анимация</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8" name="Picture 10" descr="http://img0.liveinternet.ru/images/attach/c/3/76/601/76601082_2374021_ce36cacb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437054"/>
            <a:ext cx="4499992" cy="382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0" descr="http://img0.liveinternet.ru/images/attach/c/3/76/601/76601082_2374021_ce36cacb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6430876"/>
            <a:ext cx="4499992" cy="382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Содержимое 2"/>
          <p:cNvSpPr txBox="1">
            <a:spLocks/>
          </p:cNvSpPr>
          <p:nvPr/>
        </p:nvSpPr>
        <p:spPr>
          <a:xfrm>
            <a:off x="323528" y="2420888"/>
            <a:ext cx="4073674" cy="1152128"/>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r>
              <a:rPr lang="ru-RU" sz="2000" i="1" u="sng" dirty="0">
                <a:latin typeface="Calibri" pitchFamily="34" charset="0"/>
                <a:cs typeface="Calibri" pitchFamily="34" charset="0"/>
              </a:rPr>
              <a:t>Эффекты </a:t>
            </a:r>
            <a:r>
              <a:rPr lang="ru-RU" sz="2000" i="1" u="sng" dirty="0" smtClean="0">
                <a:latin typeface="Calibri" pitchFamily="34" charset="0"/>
                <a:cs typeface="Calibri" pitchFamily="34" charset="0"/>
              </a:rPr>
              <a:t>входа - </a:t>
            </a:r>
          </a:p>
          <a:p>
            <a:pPr marL="357188" indent="0">
              <a:buNone/>
            </a:pPr>
            <a:r>
              <a:rPr lang="ru-RU" sz="2000" dirty="0">
                <a:latin typeface="Calibri" pitchFamily="34" charset="0"/>
                <a:cs typeface="Calibri" pitchFamily="34" charset="0"/>
              </a:rPr>
              <a:t>э</a:t>
            </a:r>
            <a:r>
              <a:rPr lang="ru-RU" sz="2000" dirty="0" smtClean="0">
                <a:latin typeface="Calibri" pitchFamily="34" charset="0"/>
                <a:cs typeface="Calibri" pitchFamily="34" charset="0"/>
              </a:rPr>
              <a:t>то появление  </a:t>
            </a:r>
            <a:r>
              <a:rPr lang="ru-RU" sz="2000" dirty="0">
                <a:latin typeface="Calibri" pitchFamily="34" charset="0"/>
                <a:cs typeface="Calibri" pitchFamily="34" charset="0"/>
              </a:rPr>
              <a:t>объекта или текста на слайде. </a:t>
            </a:r>
          </a:p>
        </p:txBody>
      </p:sp>
      <p:sp>
        <p:nvSpPr>
          <p:cNvPr id="11" name="Содержимое 2"/>
          <p:cNvSpPr txBox="1">
            <a:spLocks/>
          </p:cNvSpPr>
          <p:nvPr/>
        </p:nvSpPr>
        <p:spPr>
          <a:xfrm>
            <a:off x="4788024" y="2708920"/>
            <a:ext cx="4073674" cy="1179917"/>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r>
              <a:rPr lang="ru-RU" sz="2000" i="1" u="sng" dirty="0">
                <a:latin typeface="Calibri" pitchFamily="34" charset="0"/>
                <a:cs typeface="Calibri" pitchFamily="34" charset="0"/>
              </a:rPr>
              <a:t>Эффекты </a:t>
            </a:r>
            <a:r>
              <a:rPr lang="ru-RU" sz="2000" i="1" u="sng" dirty="0" smtClean="0">
                <a:latin typeface="Calibri" pitchFamily="34" charset="0"/>
                <a:cs typeface="Calibri" pitchFamily="34" charset="0"/>
              </a:rPr>
              <a:t>выхода-</a:t>
            </a:r>
          </a:p>
          <a:p>
            <a:pPr marL="357188" indent="0">
              <a:buNone/>
            </a:pPr>
            <a:r>
              <a:rPr lang="ru-RU" sz="2000" dirty="0">
                <a:latin typeface="Calibri" pitchFamily="34" charset="0"/>
                <a:cs typeface="Calibri" pitchFamily="34" charset="0"/>
              </a:rPr>
              <a:t>э</a:t>
            </a:r>
            <a:r>
              <a:rPr lang="ru-RU" sz="2000" dirty="0" smtClean="0">
                <a:latin typeface="Calibri" pitchFamily="34" charset="0"/>
                <a:cs typeface="Calibri" pitchFamily="34" charset="0"/>
              </a:rPr>
              <a:t>то </a:t>
            </a:r>
            <a:r>
              <a:rPr lang="ru-RU" sz="2000" dirty="0">
                <a:latin typeface="Calibri" pitchFamily="34" charset="0"/>
                <a:cs typeface="Calibri" pitchFamily="34" charset="0"/>
              </a:rPr>
              <a:t>э</a:t>
            </a:r>
            <a:r>
              <a:rPr lang="ru-RU" sz="2000" dirty="0" smtClean="0">
                <a:latin typeface="Calibri" pitchFamily="34" charset="0"/>
                <a:cs typeface="Calibri" pitchFamily="34" charset="0"/>
              </a:rPr>
              <a:t>ффект </a:t>
            </a:r>
            <a:r>
              <a:rPr lang="ru-RU" sz="2000" dirty="0">
                <a:latin typeface="Calibri" pitchFamily="34" charset="0"/>
                <a:cs typeface="Calibri" pitchFamily="34" charset="0"/>
              </a:rPr>
              <a:t>исчезновения текста или объекта  со слайда.</a:t>
            </a:r>
          </a:p>
        </p:txBody>
      </p:sp>
      <p:sp>
        <p:nvSpPr>
          <p:cNvPr id="13" name="Содержимое 2"/>
          <p:cNvSpPr txBox="1">
            <a:spLocks/>
          </p:cNvSpPr>
          <p:nvPr/>
        </p:nvSpPr>
        <p:spPr>
          <a:xfrm>
            <a:off x="354310" y="4005064"/>
            <a:ext cx="4073674" cy="2232248"/>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r>
              <a:rPr lang="ru-RU" sz="2000" i="1" u="sng" dirty="0">
                <a:latin typeface="Calibri" pitchFamily="34" charset="0"/>
                <a:cs typeface="Calibri" pitchFamily="34" charset="0"/>
              </a:rPr>
              <a:t>Эффекты </a:t>
            </a:r>
            <a:r>
              <a:rPr lang="ru-RU" sz="2000" i="1" u="sng" dirty="0" smtClean="0">
                <a:latin typeface="Calibri" pitchFamily="34" charset="0"/>
                <a:cs typeface="Calibri" pitchFamily="34" charset="0"/>
              </a:rPr>
              <a:t>выделения- </a:t>
            </a:r>
          </a:p>
          <a:p>
            <a:pPr marL="357188" indent="0">
              <a:buNone/>
            </a:pPr>
            <a:r>
              <a:rPr lang="ru-RU" sz="2000" dirty="0" smtClean="0">
                <a:latin typeface="Calibri" pitchFamily="34" charset="0"/>
                <a:cs typeface="Calibri" pitchFamily="34" charset="0"/>
              </a:rPr>
              <a:t>примеры </a:t>
            </a:r>
            <a:r>
              <a:rPr lang="ru-RU" sz="2000" dirty="0">
                <a:latin typeface="Calibri" pitchFamily="34" charset="0"/>
                <a:cs typeface="Calibri" pitchFamily="34" charset="0"/>
              </a:rPr>
              <a:t>этих эффектов включают в себя уменьшение или увеличение размеров объекта, изменение цвета или вращение объекта вокруг своего центра.</a:t>
            </a:r>
          </a:p>
          <a:p>
            <a:pPr marL="268288" indent="0">
              <a:buNone/>
            </a:pPr>
            <a:r>
              <a:rPr lang="ru-RU" sz="2000" dirty="0" smtClean="0">
                <a:latin typeface="Calibri" pitchFamily="34" charset="0"/>
                <a:cs typeface="Calibri" pitchFamily="34" charset="0"/>
              </a:rPr>
              <a:t> </a:t>
            </a:r>
            <a:endParaRPr lang="ru-RU" sz="2000" dirty="0">
              <a:latin typeface="Calibri" pitchFamily="34" charset="0"/>
              <a:cs typeface="Calibri" pitchFamily="34" charset="0"/>
            </a:endParaRPr>
          </a:p>
          <a:p>
            <a:pPr marL="357188" indent="0">
              <a:buNone/>
            </a:pPr>
            <a:endParaRPr lang="ru-RU" sz="2000" dirty="0">
              <a:latin typeface="Calibri" pitchFamily="34" charset="0"/>
              <a:cs typeface="Calibri" pitchFamily="34" charset="0"/>
            </a:endParaRPr>
          </a:p>
        </p:txBody>
      </p:sp>
      <p:sp>
        <p:nvSpPr>
          <p:cNvPr id="14" name="Содержимое 2"/>
          <p:cNvSpPr txBox="1">
            <a:spLocks/>
          </p:cNvSpPr>
          <p:nvPr/>
        </p:nvSpPr>
        <p:spPr>
          <a:xfrm>
            <a:off x="4788024" y="4190920"/>
            <a:ext cx="4073674" cy="1395772"/>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r>
              <a:rPr lang="ru-RU" sz="2000" i="1" u="sng" dirty="0" smtClean="0">
                <a:latin typeface="Calibri" pitchFamily="34" charset="0"/>
                <a:cs typeface="Calibri" pitchFamily="34" charset="0"/>
              </a:rPr>
              <a:t>Путь перемещения</a:t>
            </a:r>
            <a:r>
              <a:rPr lang="ru-RU" sz="2000" dirty="0" smtClean="0">
                <a:latin typeface="Calibri" pitchFamily="34" charset="0"/>
                <a:cs typeface="Calibri" pitchFamily="34" charset="0"/>
              </a:rPr>
              <a:t>-</a:t>
            </a:r>
            <a:endParaRPr lang="ru-RU" sz="2000" i="1" u="sng" dirty="0" smtClean="0">
              <a:latin typeface="Calibri" pitchFamily="34" charset="0"/>
              <a:cs typeface="Calibri" pitchFamily="34" charset="0"/>
            </a:endParaRPr>
          </a:p>
          <a:p>
            <a:pPr marL="357188" indent="0">
              <a:buNone/>
            </a:pPr>
            <a:r>
              <a:rPr lang="ru-RU" sz="2000" dirty="0" smtClean="0">
                <a:latin typeface="Calibri" pitchFamily="34" charset="0"/>
                <a:cs typeface="Calibri" pitchFamily="34" charset="0"/>
              </a:rPr>
              <a:t>можно задать траекторию перемещения объекта на слайде. </a:t>
            </a:r>
            <a:endParaRPr lang="ru-RU" sz="2000" dirty="0">
              <a:latin typeface="Calibri" pitchFamily="34" charset="0"/>
              <a:cs typeface="Calibri" pitchFamily="34" charset="0"/>
            </a:endParaRPr>
          </a:p>
        </p:txBody>
      </p:sp>
      <p:sp>
        <p:nvSpPr>
          <p:cNvPr id="5" name="Горизонтальный свиток 4"/>
          <p:cNvSpPr/>
          <p:nvPr/>
        </p:nvSpPr>
        <p:spPr>
          <a:xfrm>
            <a:off x="251520" y="3239685"/>
            <a:ext cx="6498468" cy="2249388"/>
          </a:xfrm>
          <a:prstGeom prst="horizontalScroll">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ru-RU" sz="2600" i="1" u="sng" dirty="0">
                <a:solidFill>
                  <a:srgbClr val="C00000"/>
                </a:solidFill>
                <a:latin typeface="Calibri" pitchFamily="34" charset="0"/>
                <a:cs typeface="Calibri" pitchFamily="34" charset="0"/>
              </a:rPr>
              <a:t>Помните</a:t>
            </a:r>
            <a:r>
              <a:rPr lang="ru-RU" sz="2600" i="1" dirty="0">
                <a:solidFill>
                  <a:srgbClr val="C00000"/>
                </a:solidFill>
                <a:latin typeface="Calibri" pitchFamily="34" charset="0"/>
                <a:cs typeface="Calibri" pitchFamily="34" charset="0"/>
              </a:rPr>
              <a:t>: </a:t>
            </a:r>
            <a:endParaRPr lang="ru-RU" sz="2600" i="1" dirty="0" smtClean="0">
              <a:solidFill>
                <a:srgbClr val="C00000"/>
              </a:solidFill>
              <a:latin typeface="Calibri" pitchFamily="34" charset="0"/>
              <a:cs typeface="Calibri" pitchFamily="34" charset="0"/>
            </a:endParaRPr>
          </a:p>
          <a:p>
            <a:pPr marL="447675" algn="ctr"/>
            <a:r>
              <a:rPr lang="ru-RU" sz="2600" i="1" dirty="0" smtClean="0">
                <a:solidFill>
                  <a:srgbClr val="C00000"/>
                </a:solidFill>
                <a:latin typeface="Calibri" pitchFamily="34" charset="0"/>
                <a:cs typeface="Calibri" pitchFamily="34" charset="0"/>
              </a:rPr>
              <a:t>чрезмерное </a:t>
            </a:r>
            <a:r>
              <a:rPr lang="ru-RU" sz="2600" i="1" dirty="0">
                <a:solidFill>
                  <a:srgbClr val="C00000"/>
                </a:solidFill>
                <a:latin typeface="Calibri" pitchFamily="34" charset="0"/>
                <a:cs typeface="Calibri" pitchFamily="34" charset="0"/>
              </a:rPr>
              <a:t>мелькание и движение могут отвлекать внимание и раздражать слушателей.</a:t>
            </a:r>
          </a:p>
        </p:txBody>
      </p:sp>
      <p:pic>
        <p:nvPicPr>
          <p:cNvPr id="16" name="Picture 2" descr="http://img1.liveinternet.ru/images/attach/c/5/88/761/88761545_3518263_.gif"/>
          <p:cNvPicPr>
            <a:picLocks noChangeAspect="1" noChangeArrowheads="1" noCrop="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5426102"/>
            <a:ext cx="1010952" cy="1010952"/>
          </a:xfrm>
          <a:prstGeom prst="rect">
            <a:avLst/>
          </a:prstGeom>
          <a:noFill/>
          <a:extLst>
            <a:ext uri="{909E8E84-426E-40DD-AFC4-6F175D3DCCD1}">
              <a14:hiddenFill xmlns:a14="http://schemas.microsoft.com/office/drawing/2010/main">
                <a:solidFill>
                  <a:srgbClr val="FFFFFF"/>
                </a:solidFill>
              </a14:hiddenFill>
            </a:ext>
          </a:extLst>
        </p:spPr>
      </p:pic>
      <p:sp>
        <p:nvSpPr>
          <p:cNvPr id="17" name="Управляющая кнопка: далее 16">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6" name="TextBox 5"/>
          <p:cNvSpPr txBox="1"/>
          <p:nvPr/>
        </p:nvSpPr>
        <p:spPr>
          <a:xfrm>
            <a:off x="4751512" y="5670845"/>
            <a:ext cx="4140968" cy="646331"/>
          </a:xfrm>
          <a:prstGeom prst="rect">
            <a:avLst/>
          </a:prstGeom>
          <a:noFill/>
        </p:spPr>
        <p:txBody>
          <a:bodyPr wrap="square" rtlCol="0">
            <a:spAutoFit/>
          </a:bodyPr>
          <a:lstStyle/>
          <a:p>
            <a:pPr algn="r"/>
            <a:r>
              <a:rPr lang="ru-RU" i="1" dirty="0" smtClean="0">
                <a:solidFill>
                  <a:srgbClr val="800000"/>
                </a:solidFill>
              </a:rPr>
              <a:t>Для продолжения нажмите на клавишу «</a:t>
            </a:r>
            <a:r>
              <a:rPr lang="ru-RU" u="sng" dirty="0" smtClean="0">
                <a:solidFill>
                  <a:srgbClr val="800000"/>
                </a:solidFill>
              </a:rPr>
              <a:t>пробел</a:t>
            </a:r>
            <a:r>
              <a:rPr lang="ru-RU" i="1" dirty="0" smtClean="0">
                <a:solidFill>
                  <a:srgbClr val="800000"/>
                </a:solidFill>
              </a:rPr>
              <a:t>»</a:t>
            </a:r>
            <a:endParaRPr lang="ru-RU" i="1" dirty="0">
              <a:solidFill>
                <a:srgbClr val="800000"/>
              </a:solidFill>
            </a:endParaRPr>
          </a:p>
        </p:txBody>
      </p:sp>
      <p:pic>
        <p:nvPicPr>
          <p:cNvPr id="1026" name="Picture 2" descr="http://fony-kartinki.ru/_ph/48/2/3276058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191122"/>
            <a:ext cx="4124729" cy="205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fony-kartinki.ru/_ph/48/2/3276058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2204864"/>
            <a:ext cx="4124729" cy="205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fony-kartinki.ru/_ph/48/2/3276058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667514"/>
            <a:ext cx="4124729" cy="205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fony-kartinki.ru/_ph/48/2/3276058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3681256"/>
            <a:ext cx="4124729" cy="2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28223"/>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circle(in)">
                                      <p:cBhvr>
                                        <p:cTn id="13" dur="2000"/>
                                        <p:tgtEl>
                                          <p:spTgt spid="3">
                                            <p:bg/>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par>
                          <p:cTn id="20" fill="hold">
                            <p:stCondLst>
                              <p:cond delay="2500"/>
                            </p:stCondLst>
                            <p:childTnLst>
                              <p:par>
                                <p:cTn id="21" presetID="26" presetClass="emph" presetSubtype="0" repeatCount="indefinite" fill="hold" grpId="0" nodeType="afterEffect">
                                  <p:stCondLst>
                                    <p:cond delay="0"/>
                                  </p:stCondLst>
                                  <p:iterate type="lt">
                                    <p:tmPct val="0"/>
                                  </p:iterate>
                                  <p:childTnLst>
                                    <p:animEffect transition="out" filter="fade">
                                      <p:cBhvr>
                                        <p:cTn id="22" dur="1000" tmFilter="0, 0; .2, .5; .8, .5; 1, 0"/>
                                        <p:tgtEl>
                                          <p:spTgt spid="2"/>
                                        </p:tgtEl>
                                      </p:cBhvr>
                                    </p:animEffect>
                                    <p:animScale>
                                      <p:cBhvr>
                                        <p:cTn id="23" dur="500" autoRev="1" fill="hold"/>
                                        <p:tgtEl>
                                          <p:spTgt spid="2"/>
                                        </p:tgtEl>
                                      </p:cBhvr>
                                      <p:by x="105000" y="105000"/>
                                    </p:animScale>
                                  </p:childTnLst>
                                </p:cTn>
                              </p:par>
                              <p:par>
                                <p:cTn id="24" presetID="43" presetClass="entr" presetSubtype="0" fill="hold" grpId="0" nodeType="withEffect">
                                  <p:stCondLst>
                                    <p:cond delay="0"/>
                                  </p:stCondLst>
                                  <p:iterate type="lt">
                                    <p:tmPct val="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100"/>
                                        <p:tgtEl>
                                          <p:spTgt spid="10"/>
                                        </p:tgtEl>
                                      </p:cBhvr>
                                    </p:animEffect>
                                    <p:anim calcmode="lin" valueType="num">
                                      <p:cBhvr>
                                        <p:cTn id="27" dur="400" fill="hold"/>
                                        <p:tgtEl>
                                          <p:spTgt spid="10"/>
                                        </p:tgtEl>
                                        <p:attrNameLst>
                                          <p:attrName>ppt_x</p:attrName>
                                        </p:attrNameLst>
                                      </p:cBhvr>
                                      <p:tavLst>
                                        <p:tav tm="0">
                                          <p:val>
                                            <p:strVal val="#ppt_x"/>
                                          </p:val>
                                        </p:tav>
                                        <p:tav tm="100000">
                                          <p:val>
                                            <p:strVal val="#ppt_x"/>
                                          </p:val>
                                        </p:tav>
                                      </p:tavLst>
                                    </p:anim>
                                    <p:anim calcmode="lin" valueType="num">
                                      <p:cBhvr>
                                        <p:cTn id="28" dur="400" fill="hold"/>
                                        <p:tgtEl>
                                          <p:spTgt spid="10"/>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1" fill="hold">
                            <p:stCondLst>
                              <p:cond delay="3500"/>
                            </p:stCondLst>
                            <p:childTnLst>
                              <p:par>
                                <p:cTn id="32" presetID="43" presetClass="entr" presetSubtype="0" fill="hold" grpId="0" nodeType="afterEffect">
                                  <p:stCondLst>
                                    <p:cond delay="0"/>
                                  </p:stCondLst>
                                  <p:iterate type="lt">
                                    <p:tmPct val="0"/>
                                  </p:iterate>
                                  <p:childTnLst>
                                    <p:set>
                                      <p:cBhvr>
                                        <p:cTn id="33" dur="1" fill="hold">
                                          <p:stCondLst>
                                            <p:cond delay="0"/>
                                          </p:stCondLst>
                                        </p:cTn>
                                        <p:tgtEl>
                                          <p:spTgt spid="13"/>
                                        </p:tgtEl>
                                        <p:attrNameLst>
                                          <p:attrName>style.visibility</p:attrName>
                                        </p:attrNameLst>
                                      </p:cBhvr>
                                      <p:to>
                                        <p:strVal val="visible"/>
                                      </p:to>
                                    </p:set>
                                    <p:animEffect transition="in" filter="fade">
                                      <p:cBhvr>
                                        <p:cTn id="34" dur="100"/>
                                        <p:tgtEl>
                                          <p:spTgt spid="13"/>
                                        </p:tgtEl>
                                      </p:cBhvr>
                                    </p:animEffect>
                                    <p:anim calcmode="lin" valueType="num">
                                      <p:cBhvr>
                                        <p:cTn id="35" dur="400" fill="hold"/>
                                        <p:tgtEl>
                                          <p:spTgt spid="13"/>
                                        </p:tgtEl>
                                        <p:attrNameLst>
                                          <p:attrName>ppt_x</p:attrName>
                                        </p:attrNameLst>
                                      </p:cBhvr>
                                      <p:tavLst>
                                        <p:tav tm="0">
                                          <p:val>
                                            <p:strVal val="#ppt_x"/>
                                          </p:val>
                                        </p:tav>
                                        <p:tav tm="100000">
                                          <p:val>
                                            <p:strVal val="#ppt_x"/>
                                          </p:val>
                                        </p:tav>
                                      </p:tavLst>
                                    </p:anim>
                                    <p:anim calcmode="lin" valueType="num">
                                      <p:cBhvr>
                                        <p:cTn id="36" dur="400" fill="hold"/>
                                        <p:tgtEl>
                                          <p:spTgt spid="13"/>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9" fill="hold">
                            <p:stCondLst>
                              <p:cond delay="4500"/>
                            </p:stCondLst>
                            <p:childTnLst>
                              <p:par>
                                <p:cTn id="40" presetID="43" presetClass="entr" presetSubtype="0" fill="hold" grpId="0" nodeType="afterEffect">
                                  <p:stCondLst>
                                    <p:cond delay="0"/>
                                  </p:stCondLst>
                                  <p:iterate type="lt">
                                    <p:tmPct val="0"/>
                                  </p:iterate>
                                  <p:childTnLst>
                                    <p:set>
                                      <p:cBhvr>
                                        <p:cTn id="41" dur="1" fill="hold">
                                          <p:stCondLst>
                                            <p:cond delay="0"/>
                                          </p:stCondLst>
                                        </p:cTn>
                                        <p:tgtEl>
                                          <p:spTgt spid="11"/>
                                        </p:tgtEl>
                                        <p:attrNameLst>
                                          <p:attrName>style.visibility</p:attrName>
                                        </p:attrNameLst>
                                      </p:cBhvr>
                                      <p:to>
                                        <p:strVal val="visible"/>
                                      </p:to>
                                    </p:set>
                                    <p:animEffect transition="in" filter="fade">
                                      <p:cBhvr>
                                        <p:cTn id="42" dur="100"/>
                                        <p:tgtEl>
                                          <p:spTgt spid="11"/>
                                        </p:tgtEl>
                                      </p:cBhvr>
                                    </p:animEffect>
                                    <p:anim calcmode="lin" valueType="num">
                                      <p:cBhvr>
                                        <p:cTn id="43" dur="400" fill="hold"/>
                                        <p:tgtEl>
                                          <p:spTgt spid="11"/>
                                        </p:tgtEl>
                                        <p:attrNameLst>
                                          <p:attrName>ppt_x</p:attrName>
                                        </p:attrNameLst>
                                      </p:cBhvr>
                                      <p:tavLst>
                                        <p:tav tm="0">
                                          <p:val>
                                            <p:strVal val="#ppt_x"/>
                                          </p:val>
                                        </p:tav>
                                        <p:tav tm="100000">
                                          <p:val>
                                            <p:strVal val="#ppt_x"/>
                                          </p:val>
                                        </p:tav>
                                      </p:tavLst>
                                    </p:anim>
                                    <p:anim calcmode="lin" valueType="num">
                                      <p:cBhvr>
                                        <p:cTn id="44" dur="400" fill="hold"/>
                                        <p:tgtEl>
                                          <p:spTgt spid="11"/>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7" fill="hold">
                            <p:stCondLst>
                              <p:cond delay="5500"/>
                            </p:stCondLst>
                            <p:childTnLst>
                              <p:par>
                                <p:cTn id="48" presetID="43" presetClass="entr" presetSubtype="0" fill="hold" grpId="0" nodeType="afterEffect">
                                  <p:stCondLst>
                                    <p:cond delay="0"/>
                                  </p:stCondLst>
                                  <p:iterate type="lt">
                                    <p:tmPct val="0"/>
                                  </p:iterate>
                                  <p:childTnLst>
                                    <p:set>
                                      <p:cBhvr>
                                        <p:cTn id="49" dur="1" fill="hold">
                                          <p:stCondLst>
                                            <p:cond delay="0"/>
                                          </p:stCondLst>
                                        </p:cTn>
                                        <p:tgtEl>
                                          <p:spTgt spid="14"/>
                                        </p:tgtEl>
                                        <p:attrNameLst>
                                          <p:attrName>style.visibility</p:attrName>
                                        </p:attrNameLst>
                                      </p:cBhvr>
                                      <p:to>
                                        <p:strVal val="visible"/>
                                      </p:to>
                                    </p:set>
                                    <p:animEffect transition="in" filter="fade">
                                      <p:cBhvr>
                                        <p:cTn id="50" dur="100"/>
                                        <p:tgtEl>
                                          <p:spTgt spid="14"/>
                                        </p:tgtEl>
                                      </p:cBhvr>
                                    </p:animEffect>
                                    <p:anim calcmode="lin" valueType="num">
                                      <p:cBhvr>
                                        <p:cTn id="51" dur="400" fill="hold"/>
                                        <p:tgtEl>
                                          <p:spTgt spid="14"/>
                                        </p:tgtEl>
                                        <p:attrNameLst>
                                          <p:attrName>ppt_x</p:attrName>
                                        </p:attrNameLst>
                                      </p:cBhvr>
                                      <p:tavLst>
                                        <p:tav tm="0">
                                          <p:val>
                                            <p:strVal val="#ppt_x"/>
                                          </p:val>
                                        </p:tav>
                                        <p:tav tm="100000">
                                          <p:val>
                                            <p:strVal val="#ppt_x"/>
                                          </p:val>
                                        </p:tav>
                                      </p:tavLst>
                                    </p:anim>
                                    <p:anim calcmode="lin" valueType="num">
                                      <p:cBhvr>
                                        <p:cTn id="52" dur="400" fill="hold"/>
                                        <p:tgtEl>
                                          <p:spTgt spid="14"/>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5" fill="hold">
                            <p:stCondLst>
                              <p:cond delay="6500"/>
                            </p:stCondLst>
                            <p:childTnLst>
                              <p:par>
                                <p:cTn id="56" presetID="10"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iterate type="lt">
                                    <p:tmPct val="0"/>
                                  </p:iterate>
                                  <p:childTnLst>
                                    <p:animClr clrSpc="rgb" dir="cw">
                                      <p:cBhvr override="childStyle">
                                        <p:cTn id="62" dur="2000" fill="hold"/>
                                        <p:tgtEl>
                                          <p:spTgt spid="10"/>
                                        </p:tgtEl>
                                        <p:attrNameLst>
                                          <p:attrName>style.color</p:attrName>
                                        </p:attrNameLst>
                                      </p:cBhvr>
                                      <p:to>
                                        <a:srgbClr val="CC0000"/>
                                      </p:to>
                                    </p:animClr>
                                  </p:childTnLst>
                                </p:cTn>
                              </p:par>
                              <p:par>
                                <p:cTn id="63" presetID="3" presetClass="emph" presetSubtype="2" fill="hold" grpId="1" nodeType="withEffect">
                                  <p:stCondLst>
                                    <p:cond delay="0"/>
                                  </p:stCondLst>
                                  <p:iterate type="lt">
                                    <p:tmPct val="0"/>
                                  </p:iterate>
                                  <p:childTnLst>
                                    <p:animClr clrSpc="rgb" dir="cw">
                                      <p:cBhvr override="childStyle">
                                        <p:cTn id="64" dur="2000" fill="hold"/>
                                        <p:tgtEl>
                                          <p:spTgt spid="13"/>
                                        </p:tgtEl>
                                        <p:attrNameLst>
                                          <p:attrName>style.color</p:attrName>
                                        </p:attrNameLst>
                                      </p:cBhvr>
                                      <p:to>
                                        <a:srgbClr val="006600"/>
                                      </p:to>
                                    </p:animClr>
                                  </p:childTnLst>
                                </p:cTn>
                              </p:par>
                              <p:par>
                                <p:cTn id="65" presetID="3" presetClass="emph" presetSubtype="6" fill="hold" grpId="1" nodeType="withEffect">
                                  <p:stCondLst>
                                    <p:cond delay="0"/>
                                  </p:stCondLst>
                                  <p:iterate type="lt">
                                    <p:tmPct val="0"/>
                                  </p:iterate>
                                  <p:childTnLst>
                                    <p:animClr clrSpc="hsl" dir="cw">
                                      <p:cBhvr override="childStyle">
                                        <p:cTn id="66" dur="2000" fill="hold"/>
                                        <p:tgtEl>
                                          <p:spTgt spid="11"/>
                                        </p:tgtEl>
                                        <p:attrNameLst>
                                          <p:attrName>style.color</p:attrName>
                                        </p:attrNameLst>
                                      </p:cBhvr>
                                      <p:to>
                                        <a:srgbClr val="0000F6"/>
                                      </p:to>
                                    </p:animClr>
                                  </p:childTnLst>
                                </p:cTn>
                              </p:par>
                              <p:par>
                                <p:cTn id="67" presetID="3" presetClass="emph" presetSubtype="2" fill="hold" grpId="1" nodeType="withEffect">
                                  <p:stCondLst>
                                    <p:cond delay="0"/>
                                  </p:stCondLst>
                                  <p:iterate type="lt">
                                    <p:tmPct val="0"/>
                                  </p:iterate>
                                  <p:childTnLst>
                                    <p:animClr clrSpc="rgb" dir="cw">
                                      <p:cBhvr override="childStyle">
                                        <p:cTn id="68" dur="2000" fill="hold"/>
                                        <p:tgtEl>
                                          <p:spTgt spid="14"/>
                                        </p:tgtEl>
                                        <p:attrNameLst>
                                          <p:attrName>style.color</p:attrName>
                                        </p:attrNameLst>
                                      </p:cBhvr>
                                      <p:to>
                                        <a:srgbClr val="DE6F00"/>
                                      </p:to>
                                    </p:animClr>
                                  </p:childTnLst>
                                </p:cTn>
                              </p:par>
                              <p:par>
                                <p:cTn id="69" presetID="10" presetClass="emph" presetSubtype="0" fill="hold" grpId="3" nodeType="withEffect">
                                  <p:stCondLst>
                                    <p:cond delay="0"/>
                                  </p:stCondLst>
                                  <p:iterate type="lt">
                                    <p:tmPct val="3000"/>
                                  </p:iterate>
                                  <p:childTnLst>
                                    <p:anim calcmode="discrete" valueType="str">
                                      <p:cBhvr override="childStyle">
                                        <p:cTn id="70" dur="2000" fill="hold"/>
                                        <p:tgtEl>
                                          <p:spTgt spid="10"/>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1" presetID="10" presetClass="emph" presetSubtype="0" fill="hold" grpId="3" nodeType="withEffect">
                                  <p:stCondLst>
                                    <p:cond delay="0"/>
                                  </p:stCondLst>
                                  <p:iterate type="lt">
                                    <p:tmPct val="3000"/>
                                  </p:iterate>
                                  <p:childTnLst>
                                    <p:anim calcmode="discrete" valueType="str">
                                      <p:cBhvr override="childStyle">
                                        <p:cTn id="72"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3" presetID="10" presetClass="emph" presetSubtype="0" fill="hold" grpId="3" nodeType="withEffect">
                                  <p:stCondLst>
                                    <p:cond delay="0"/>
                                  </p:stCondLst>
                                  <p:iterate type="lt">
                                    <p:tmPct val="3000"/>
                                  </p:iterate>
                                  <p:childTnLst>
                                    <p:anim calcmode="discrete" valueType="str">
                                      <p:cBhvr override="childStyle">
                                        <p:cTn id="74" dur="2000" fill="hold"/>
                                        <p:tgtEl>
                                          <p:spTgt spid="11"/>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5" presetID="10" presetClass="emph" presetSubtype="0" fill="hold" grpId="3" nodeType="withEffect">
                                  <p:stCondLst>
                                    <p:cond delay="0"/>
                                  </p:stCondLst>
                                  <p:iterate type="lt">
                                    <p:tmPct val="3000"/>
                                  </p:iterate>
                                  <p:childTnLst>
                                    <p:anim calcmode="discrete" valueType="str">
                                      <p:cBhvr override="childStyle">
                                        <p:cTn id="76" dur="2000" fill="hold"/>
                                        <p:tgtEl>
                                          <p:spTgt spid="1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7" presetID="28" presetClass="emph" presetSubtype="0" repeatCount="indefinite" fill="hold" grpId="1" nodeType="withEffect">
                                  <p:stCondLst>
                                    <p:cond delay="0"/>
                                  </p:stCondLst>
                                  <p:iterate type="lt">
                                    <p:tmPct val="23000"/>
                                  </p:iterate>
                                  <p:childTnLst>
                                    <p:animClr clrSpc="rgb" dir="cw">
                                      <p:cBhvr override="childStyle">
                                        <p:cTn id="78" dur="1000" fill="hold"/>
                                        <p:tgtEl>
                                          <p:spTgt spid="2"/>
                                        </p:tgtEl>
                                        <p:attrNameLst>
                                          <p:attrName>style.color</p:attrName>
                                        </p:attrNameLst>
                                      </p:cBhvr>
                                      <p:to>
                                        <a:schemeClr val="accent2"/>
                                      </p:to>
                                    </p:animClr>
                                    <p:animClr clrSpc="rgb" dir="cw">
                                      <p:cBhvr>
                                        <p:cTn id="79" dur="1000" fill="hold"/>
                                        <p:tgtEl>
                                          <p:spTgt spid="2"/>
                                        </p:tgtEl>
                                        <p:attrNameLst>
                                          <p:attrName>fillcolor</p:attrName>
                                        </p:attrNameLst>
                                      </p:cBhvr>
                                      <p:to>
                                        <a:schemeClr val="accent2"/>
                                      </p:to>
                                    </p:animClr>
                                    <p:set>
                                      <p:cBhvr>
                                        <p:cTn id="80" dur="1000" fill="hold"/>
                                        <p:tgtEl>
                                          <p:spTgt spid="2"/>
                                        </p:tgtEl>
                                        <p:attrNameLst>
                                          <p:attrName>fill.type</p:attrName>
                                        </p:attrNameLst>
                                      </p:cBhvr>
                                      <p:to>
                                        <p:strVal val="solid"/>
                                      </p:to>
                                    </p:set>
                                    <p:anim to="1.5" calcmode="lin" valueType="num">
                                      <p:cBhvr override="childStyle">
                                        <p:cTn id="81" dur="1000" fill="hold"/>
                                        <p:tgtEl>
                                          <p:spTgt spid="2"/>
                                        </p:tgtEl>
                                        <p:attrNameLst>
                                          <p:attrName>style.fontSize</p:attrName>
                                        </p:attrNameLst>
                                      </p:cBhvr>
                                    </p:anim>
                                  </p:childTnLst>
                                </p:cTn>
                              </p:par>
                            </p:childTnLst>
                          </p:cTn>
                        </p:par>
                        <p:par>
                          <p:cTn id="82" fill="hold">
                            <p:stCondLst>
                              <p:cond delay="10280"/>
                            </p:stCondLst>
                            <p:childTnLst>
                              <p:par>
                                <p:cTn id="83" presetID="27" presetClass="emph" presetSubtype="0" repeatCount="4000" fill="remove" grpId="1" nodeType="afterEffect">
                                  <p:stCondLst>
                                    <p:cond delay="0"/>
                                  </p:stCondLst>
                                  <p:childTnLst>
                                    <p:animClr clrSpc="rgb" dir="cw">
                                      <p:cBhvr override="childStyle">
                                        <p:cTn id="84" dur="250" autoRev="1" fill="remove"/>
                                        <p:tgtEl>
                                          <p:spTgt spid="6"/>
                                        </p:tgtEl>
                                        <p:attrNameLst>
                                          <p:attrName>style.color</p:attrName>
                                        </p:attrNameLst>
                                      </p:cBhvr>
                                      <p:to>
                                        <a:schemeClr val="bg1"/>
                                      </p:to>
                                    </p:animClr>
                                    <p:animClr clrSpc="rgb" dir="cw">
                                      <p:cBhvr>
                                        <p:cTn id="85" dur="250" autoRev="1" fill="remove"/>
                                        <p:tgtEl>
                                          <p:spTgt spid="6"/>
                                        </p:tgtEl>
                                        <p:attrNameLst>
                                          <p:attrName>fillcolor</p:attrName>
                                        </p:attrNameLst>
                                      </p:cBhvr>
                                      <p:to>
                                        <a:schemeClr val="bg1"/>
                                      </p:to>
                                    </p:animClr>
                                    <p:set>
                                      <p:cBhvr>
                                        <p:cTn id="86" dur="250" autoRev="1" fill="remove"/>
                                        <p:tgtEl>
                                          <p:spTgt spid="6"/>
                                        </p:tgtEl>
                                        <p:attrNameLst>
                                          <p:attrName>fill.type</p:attrName>
                                        </p:attrNameLst>
                                      </p:cBhvr>
                                      <p:to>
                                        <p:strVal val="solid"/>
                                      </p:to>
                                    </p:set>
                                    <p:set>
                                      <p:cBhvr>
                                        <p:cTn id="87" dur="250" autoRev="1" fill="remove"/>
                                        <p:tgtEl>
                                          <p:spTgt spid="6"/>
                                        </p:tgtEl>
                                        <p:attrNameLst>
                                          <p:attrName>fill.on</p:attrName>
                                        </p:attrNameLst>
                                      </p:cBhvr>
                                      <p:to>
                                        <p:strVal val="true"/>
                                      </p:to>
                                    </p:set>
                                  </p:childTnLst>
                                </p:cTn>
                              </p:par>
                            </p:childTnLst>
                          </p:cTn>
                        </p:par>
                        <p:par>
                          <p:cTn id="88" fill="hold">
                            <p:stCondLst>
                              <p:cond delay="12280"/>
                            </p:stCondLst>
                            <p:childTnLst>
                              <p:par>
                                <p:cTn id="89" presetID="26" presetClass="exit" presetSubtype="0" fill="hold" grpId="2" nodeType="afterEffect">
                                  <p:stCondLst>
                                    <p:cond delay="0"/>
                                  </p:stCondLst>
                                  <p:childTnLst>
                                    <p:animEffect transition="out" filter="wipe(down)">
                                      <p:cBhvr>
                                        <p:cTn id="90" dur="180" accel="50000">
                                          <p:stCondLst>
                                            <p:cond delay="1820"/>
                                          </p:stCondLst>
                                        </p:cTn>
                                        <p:tgtEl>
                                          <p:spTgt spid="6"/>
                                        </p:tgtEl>
                                      </p:cBhvr>
                                    </p:animEffect>
                                    <p:anim calcmode="lin" valueType="num">
                                      <p:cBhvr>
                                        <p:cTn id="91"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92"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3"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4"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5"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6"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7"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98" dur="26">
                                          <p:stCondLst>
                                            <p:cond delay="620"/>
                                          </p:stCondLst>
                                        </p:cTn>
                                        <p:tgtEl>
                                          <p:spTgt spid="6"/>
                                        </p:tgtEl>
                                      </p:cBhvr>
                                      <p:to x="100000" y="60000"/>
                                    </p:animScale>
                                    <p:animScale>
                                      <p:cBhvr>
                                        <p:cTn id="99" dur="166" decel="50000">
                                          <p:stCondLst>
                                            <p:cond delay="646"/>
                                          </p:stCondLst>
                                        </p:cTn>
                                        <p:tgtEl>
                                          <p:spTgt spid="6"/>
                                        </p:tgtEl>
                                      </p:cBhvr>
                                      <p:to x="100000" y="100000"/>
                                    </p:animScale>
                                    <p:animScale>
                                      <p:cBhvr>
                                        <p:cTn id="100" dur="26">
                                          <p:stCondLst>
                                            <p:cond delay="1312"/>
                                          </p:stCondLst>
                                        </p:cTn>
                                        <p:tgtEl>
                                          <p:spTgt spid="6"/>
                                        </p:tgtEl>
                                      </p:cBhvr>
                                      <p:to x="100000" y="80000"/>
                                    </p:animScale>
                                    <p:animScale>
                                      <p:cBhvr>
                                        <p:cTn id="101" dur="166" decel="50000">
                                          <p:stCondLst>
                                            <p:cond delay="1338"/>
                                          </p:stCondLst>
                                        </p:cTn>
                                        <p:tgtEl>
                                          <p:spTgt spid="6"/>
                                        </p:tgtEl>
                                      </p:cBhvr>
                                      <p:to x="100000" y="100000"/>
                                    </p:animScale>
                                    <p:animScale>
                                      <p:cBhvr>
                                        <p:cTn id="102" dur="26">
                                          <p:stCondLst>
                                            <p:cond delay="1642"/>
                                          </p:stCondLst>
                                        </p:cTn>
                                        <p:tgtEl>
                                          <p:spTgt spid="6"/>
                                        </p:tgtEl>
                                      </p:cBhvr>
                                      <p:to x="100000" y="90000"/>
                                    </p:animScale>
                                    <p:animScale>
                                      <p:cBhvr>
                                        <p:cTn id="103" dur="166" decel="50000">
                                          <p:stCondLst>
                                            <p:cond delay="1668"/>
                                          </p:stCondLst>
                                        </p:cTn>
                                        <p:tgtEl>
                                          <p:spTgt spid="6"/>
                                        </p:tgtEl>
                                      </p:cBhvr>
                                      <p:to x="100000" y="100000"/>
                                    </p:animScale>
                                    <p:animScale>
                                      <p:cBhvr>
                                        <p:cTn id="104" dur="26">
                                          <p:stCondLst>
                                            <p:cond delay="1808"/>
                                          </p:stCondLst>
                                        </p:cTn>
                                        <p:tgtEl>
                                          <p:spTgt spid="6"/>
                                        </p:tgtEl>
                                      </p:cBhvr>
                                      <p:to x="100000" y="95000"/>
                                    </p:animScale>
                                    <p:animScale>
                                      <p:cBhvr>
                                        <p:cTn id="105" dur="166" decel="50000">
                                          <p:stCondLst>
                                            <p:cond delay="1834"/>
                                          </p:stCondLst>
                                        </p:cTn>
                                        <p:tgtEl>
                                          <p:spTgt spid="6"/>
                                        </p:tgtEl>
                                      </p:cBhvr>
                                      <p:to x="100000" y="100000"/>
                                    </p:animScale>
                                    <p:set>
                                      <p:cBhvr>
                                        <p:cTn id="106" dur="1" fill="hold">
                                          <p:stCondLst>
                                            <p:cond delay="1999"/>
                                          </p:stCondLst>
                                        </p:cTn>
                                        <p:tgtEl>
                                          <p:spTgt spid="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7" presetClass="exit" presetSubtype="0" fill="hold" grpId="2" nodeType="clickEffect">
                                  <p:stCondLst>
                                    <p:cond delay="0"/>
                                  </p:stCondLst>
                                  <p:iterate type="lt">
                                    <p:tmPct val="0"/>
                                  </p:iterate>
                                  <p:childTnLst>
                                    <p:animEffect transition="out" filter="fade">
                                      <p:cBhvr>
                                        <p:cTn id="110" dur="2000"/>
                                        <p:tgtEl>
                                          <p:spTgt spid="10"/>
                                        </p:tgtEl>
                                      </p:cBhvr>
                                    </p:animEffect>
                                    <p:anim calcmode="lin" valueType="num">
                                      <p:cBhvr>
                                        <p:cTn id="111" dur="2000"/>
                                        <p:tgtEl>
                                          <p:spTgt spid="10"/>
                                        </p:tgtEl>
                                        <p:attrNameLst>
                                          <p:attrName>ppt_x</p:attrName>
                                        </p:attrNameLst>
                                      </p:cBhvr>
                                      <p:tavLst>
                                        <p:tav tm="0">
                                          <p:val>
                                            <p:strVal val="ppt_x"/>
                                          </p:val>
                                        </p:tav>
                                        <p:tav tm="100000">
                                          <p:val>
                                            <p:strVal val="ppt_x"/>
                                          </p:val>
                                        </p:tav>
                                      </p:tavLst>
                                    </p:anim>
                                    <p:anim calcmode="lin" valueType="num">
                                      <p:cBhvr>
                                        <p:cTn id="112" dur="200" decel="100000"/>
                                        <p:tgtEl>
                                          <p:spTgt spid="10"/>
                                        </p:tgtEl>
                                        <p:attrNameLst>
                                          <p:attrName>ppt_y</p:attrName>
                                        </p:attrNameLst>
                                      </p:cBhvr>
                                      <p:tavLst>
                                        <p:tav tm="0">
                                          <p:val>
                                            <p:strVal val="ppt_y"/>
                                          </p:val>
                                        </p:tav>
                                        <p:tav tm="100000">
                                          <p:val>
                                            <p:strVal val="ppt_y-.03"/>
                                          </p:val>
                                        </p:tav>
                                      </p:tavLst>
                                    </p:anim>
                                    <p:anim calcmode="lin" valueType="num">
                                      <p:cBhvr>
                                        <p:cTn id="113" dur="1800" accel="100000">
                                          <p:stCondLst>
                                            <p:cond delay="200"/>
                                          </p:stCondLst>
                                        </p:cTn>
                                        <p:tgtEl>
                                          <p:spTgt spid="10"/>
                                        </p:tgtEl>
                                        <p:attrNameLst>
                                          <p:attrName>ppt_y</p:attrName>
                                        </p:attrNameLst>
                                      </p:cBhvr>
                                      <p:tavLst>
                                        <p:tav tm="0">
                                          <p:val>
                                            <p:strVal val="ppt_y"/>
                                          </p:val>
                                        </p:tav>
                                        <p:tav tm="100000">
                                          <p:val>
                                            <p:strVal val="ppt_y+1"/>
                                          </p:val>
                                        </p:tav>
                                      </p:tavLst>
                                    </p:anim>
                                    <p:set>
                                      <p:cBhvr>
                                        <p:cTn id="114" dur="1" fill="hold">
                                          <p:stCondLst>
                                            <p:cond delay="1999"/>
                                          </p:stCondLst>
                                        </p:cTn>
                                        <p:tgtEl>
                                          <p:spTgt spid="10"/>
                                        </p:tgtEl>
                                        <p:attrNameLst>
                                          <p:attrName>style.visibility</p:attrName>
                                        </p:attrNameLst>
                                      </p:cBhvr>
                                      <p:to>
                                        <p:strVal val="hidden"/>
                                      </p:to>
                                    </p:set>
                                  </p:childTnLst>
                                </p:cTn>
                              </p:par>
                              <p:par>
                                <p:cTn id="115" presetID="37" presetClass="exit" presetSubtype="0" fill="hold" grpId="2" nodeType="withEffect">
                                  <p:stCondLst>
                                    <p:cond delay="0"/>
                                  </p:stCondLst>
                                  <p:iterate type="lt">
                                    <p:tmPct val="0"/>
                                  </p:iterate>
                                  <p:childTnLst>
                                    <p:animEffect transition="out" filter="fade">
                                      <p:cBhvr>
                                        <p:cTn id="116" dur="2000"/>
                                        <p:tgtEl>
                                          <p:spTgt spid="13"/>
                                        </p:tgtEl>
                                      </p:cBhvr>
                                    </p:animEffect>
                                    <p:anim calcmode="lin" valueType="num">
                                      <p:cBhvr>
                                        <p:cTn id="117" dur="2000"/>
                                        <p:tgtEl>
                                          <p:spTgt spid="13"/>
                                        </p:tgtEl>
                                        <p:attrNameLst>
                                          <p:attrName>ppt_x</p:attrName>
                                        </p:attrNameLst>
                                      </p:cBhvr>
                                      <p:tavLst>
                                        <p:tav tm="0">
                                          <p:val>
                                            <p:strVal val="ppt_x"/>
                                          </p:val>
                                        </p:tav>
                                        <p:tav tm="100000">
                                          <p:val>
                                            <p:strVal val="ppt_x"/>
                                          </p:val>
                                        </p:tav>
                                      </p:tavLst>
                                    </p:anim>
                                    <p:anim calcmode="lin" valueType="num">
                                      <p:cBhvr>
                                        <p:cTn id="118" dur="200" decel="100000"/>
                                        <p:tgtEl>
                                          <p:spTgt spid="13"/>
                                        </p:tgtEl>
                                        <p:attrNameLst>
                                          <p:attrName>ppt_y</p:attrName>
                                        </p:attrNameLst>
                                      </p:cBhvr>
                                      <p:tavLst>
                                        <p:tav tm="0">
                                          <p:val>
                                            <p:strVal val="ppt_y"/>
                                          </p:val>
                                        </p:tav>
                                        <p:tav tm="100000">
                                          <p:val>
                                            <p:strVal val="ppt_y-.03"/>
                                          </p:val>
                                        </p:tav>
                                      </p:tavLst>
                                    </p:anim>
                                    <p:anim calcmode="lin" valueType="num">
                                      <p:cBhvr>
                                        <p:cTn id="119" dur="1800" accel="100000">
                                          <p:stCondLst>
                                            <p:cond delay="200"/>
                                          </p:stCondLst>
                                        </p:cTn>
                                        <p:tgtEl>
                                          <p:spTgt spid="13"/>
                                        </p:tgtEl>
                                        <p:attrNameLst>
                                          <p:attrName>ppt_y</p:attrName>
                                        </p:attrNameLst>
                                      </p:cBhvr>
                                      <p:tavLst>
                                        <p:tav tm="0">
                                          <p:val>
                                            <p:strVal val="ppt_y"/>
                                          </p:val>
                                        </p:tav>
                                        <p:tav tm="100000">
                                          <p:val>
                                            <p:strVal val="ppt_y+1"/>
                                          </p:val>
                                        </p:tav>
                                      </p:tavLst>
                                    </p:anim>
                                    <p:set>
                                      <p:cBhvr>
                                        <p:cTn id="120" dur="1" fill="hold">
                                          <p:stCondLst>
                                            <p:cond delay="1999"/>
                                          </p:stCondLst>
                                        </p:cTn>
                                        <p:tgtEl>
                                          <p:spTgt spid="13"/>
                                        </p:tgtEl>
                                        <p:attrNameLst>
                                          <p:attrName>style.visibility</p:attrName>
                                        </p:attrNameLst>
                                      </p:cBhvr>
                                      <p:to>
                                        <p:strVal val="hidden"/>
                                      </p:to>
                                    </p:set>
                                  </p:childTnLst>
                                </p:cTn>
                              </p:par>
                              <p:par>
                                <p:cTn id="121" presetID="37" presetClass="exit" presetSubtype="0" fill="hold" grpId="2" nodeType="withEffect">
                                  <p:stCondLst>
                                    <p:cond delay="0"/>
                                  </p:stCondLst>
                                  <p:iterate type="lt">
                                    <p:tmPct val="0"/>
                                  </p:iterate>
                                  <p:childTnLst>
                                    <p:animEffect transition="out" filter="fade">
                                      <p:cBhvr>
                                        <p:cTn id="122" dur="2000"/>
                                        <p:tgtEl>
                                          <p:spTgt spid="11"/>
                                        </p:tgtEl>
                                      </p:cBhvr>
                                    </p:animEffect>
                                    <p:anim calcmode="lin" valueType="num">
                                      <p:cBhvr>
                                        <p:cTn id="123" dur="2000"/>
                                        <p:tgtEl>
                                          <p:spTgt spid="11"/>
                                        </p:tgtEl>
                                        <p:attrNameLst>
                                          <p:attrName>ppt_x</p:attrName>
                                        </p:attrNameLst>
                                      </p:cBhvr>
                                      <p:tavLst>
                                        <p:tav tm="0">
                                          <p:val>
                                            <p:strVal val="ppt_x"/>
                                          </p:val>
                                        </p:tav>
                                        <p:tav tm="100000">
                                          <p:val>
                                            <p:strVal val="ppt_x"/>
                                          </p:val>
                                        </p:tav>
                                      </p:tavLst>
                                    </p:anim>
                                    <p:anim calcmode="lin" valueType="num">
                                      <p:cBhvr>
                                        <p:cTn id="124" dur="200" decel="100000"/>
                                        <p:tgtEl>
                                          <p:spTgt spid="11"/>
                                        </p:tgtEl>
                                        <p:attrNameLst>
                                          <p:attrName>ppt_y</p:attrName>
                                        </p:attrNameLst>
                                      </p:cBhvr>
                                      <p:tavLst>
                                        <p:tav tm="0">
                                          <p:val>
                                            <p:strVal val="ppt_y"/>
                                          </p:val>
                                        </p:tav>
                                        <p:tav tm="100000">
                                          <p:val>
                                            <p:strVal val="ppt_y-.03"/>
                                          </p:val>
                                        </p:tav>
                                      </p:tavLst>
                                    </p:anim>
                                    <p:anim calcmode="lin" valueType="num">
                                      <p:cBhvr>
                                        <p:cTn id="125" dur="1800" accel="100000">
                                          <p:stCondLst>
                                            <p:cond delay="200"/>
                                          </p:stCondLst>
                                        </p:cTn>
                                        <p:tgtEl>
                                          <p:spTgt spid="11"/>
                                        </p:tgtEl>
                                        <p:attrNameLst>
                                          <p:attrName>ppt_y</p:attrName>
                                        </p:attrNameLst>
                                      </p:cBhvr>
                                      <p:tavLst>
                                        <p:tav tm="0">
                                          <p:val>
                                            <p:strVal val="ppt_y"/>
                                          </p:val>
                                        </p:tav>
                                        <p:tav tm="100000">
                                          <p:val>
                                            <p:strVal val="ppt_y+1"/>
                                          </p:val>
                                        </p:tav>
                                      </p:tavLst>
                                    </p:anim>
                                    <p:set>
                                      <p:cBhvr>
                                        <p:cTn id="126" dur="1" fill="hold">
                                          <p:stCondLst>
                                            <p:cond delay="1999"/>
                                          </p:stCondLst>
                                        </p:cTn>
                                        <p:tgtEl>
                                          <p:spTgt spid="11"/>
                                        </p:tgtEl>
                                        <p:attrNameLst>
                                          <p:attrName>style.visibility</p:attrName>
                                        </p:attrNameLst>
                                      </p:cBhvr>
                                      <p:to>
                                        <p:strVal val="hidden"/>
                                      </p:to>
                                    </p:set>
                                  </p:childTnLst>
                                </p:cTn>
                              </p:par>
                              <p:par>
                                <p:cTn id="127" presetID="37" presetClass="exit" presetSubtype="0" fill="hold" grpId="2" nodeType="withEffect">
                                  <p:stCondLst>
                                    <p:cond delay="0"/>
                                  </p:stCondLst>
                                  <p:iterate type="lt">
                                    <p:tmPct val="0"/>
                                  </p:iterate>
                                  <p:childTnLst>
                                    <p:animEffect transition="out" filter="fade">
                                      <p:cBhvr>
                                        <p:cTn id="128" dur="2000"/>
                                        <p:tgtEl>
                                          <p:spTgt spid="14"/>
                                        </p:tgtEl>
                                      </p:cBhvr>
                                    </p:animEffect>
                                    <p:anim calcmode="lin" valueType="num">
                                      <p:cBhvr>
                                        <p:cTn id="129" dur="2000"/>
                                        <p:tgtEl>
                                          <p:spTgt spid="14"/>
                                        </p:tgtEl>
                                        <p:attrNameLst>
                                          <p:attrName>ppt_x</p:attrName>
                                        </p:attrNameLst>
                                      </p:cBhvr>
                                      <p:tavLst>
                                        <p:tav tm="0">
                                          <p:val>
                                            <p:strVal val="ppt_x"/>
                                          </p:val>
                                        </p:tav>
                                        <p:tav tm="100000">
                                          <p:val>
                                            <p:strVal val="ppt_x"/>
                                          </p:val>
                                        </p:tav>
                                      </p:tavLst>
                                    </p:anim>
                                    <p:anim calcmode="lin" valueType="num">
                                      <p:cBhvr>
                                        <p:cTn id="130" dur="200" decel="100000"/>
                                        <p:tgtEl>
                                          <p:spTgt spid="14"/>
                                        </p:tgtEl>
                                        <p:attrNameLst>
                                          <p:attrName>ppt_y</p:attrName>
                                        </p:attrNameLst>
                                      </p:cBhvr>
                                      <p:tavLst>
                                        <p:tav tm="0">
                                          <p:val>
                                            <p:strVal val="ppt_y"/>
                                          </p:val>
                                        </p:tav>
                                        <p:tav tm="100000">
                                          <p:val>
                                            <p:strVal val="ppt_y-.03"/>
                                          </p:val>
                                        </p:tav>
                                      </p:tavLst>
                                    </p:anim>
                                    <p:anim calcmode="lin" valueType="num">
                                      <p:cBhvr>
                                        <p:cTn id="131" dur="1800" accel="100000">
                                          <p:stCondLst>
                                            <p:cond delay="200"/>
                                          </p:stCondLst>
                                        </p:cTn>
                                        <p:tgtEl>
                                          <p:spTgt spid="14"/>
                                        </p:tgtEl>
                                        <p:attrNameLst>
                                          <p:attrName>ppt_y</p:attrName>
                                        </p:attrNameLst>
                                      </p:cBhvr>
                                      <p:tavLst>
                                        <p:tav tm="0">
                                          <p:val>
                                            <p:strVal val="ppt_y"/>
                                          </p:val>
                                        </p:tav>
                                        <p:tav tm="100000">
                                          <p:val>
                                            <p:strVal val="ppt_y+1"/>
                                          </p:val>
                                        </p:tav>
                                      </p:tavLst>
                                    </p:anim>
                                    <p:set>
                                      <p:cBhvr>
                                        <p:cTn id="132" dur="1" fill="hold">
                                          <p:stCondLst>
                                            <p:cond delay="1999"/>
                                          </p:stCondLst>
                                        </p:cTn>
                                        <p:tgtEl>
                                          <p:spTgt spid="14"/>
                                        </p:tgtEl>
                                        <p:attrNameLst>
                                          <p:attrName>style.visibility</p:attrName>
                                        </p:attrNameLst>
                                      </p:cBhvr>
                                      <p:to>
                                        <p:strVal val="hidden"/>
                                      </p:to>
                                    </p:set>
                                  </p:childTnLst>
                                </p:cTn>
                              </p:par>
                            </p:childTnLst>
                          </p:cTn>
                        </p:par>
                        <p:par>
                          <p:cTn id="133" fill="hold">
                            <p:stCondLst>
                              <p:cond delay="2000"/>
                            </p:stCondLst>
                            <p:childTnLst>
                              <p:par>
                                <p:cTn id="134" presetID="2" presetClass="entr" presetSubtype="2" fill="hold" nodeType="afterEffect">
                                  <p:stCondLst>
                                    <p:cond delay="0"/>
                                  </p:stCondLst>
                                  <p:childTnLst>
                                    <p:set>
                                      <p:cBhvr>
                                        <p:cTn id="135" dur="1" fill="hold">
                                          <p:stCondLst>
                                            <p:cond delay="0"/>
                                          </p:stCondLst>
                                        </p:cTn>
                                        <p:tgtEl>
                                          <p:spTgt spid="15"/>
                                        </p:tgtEl>
                                        <p:attrNameLst>
                                          <p:attrName>style.visibility</p:attrName>
                                        </p:attrNameLst>
                                      </p:cBhvr>
                                      <p:to>
                                        <p:strVal val="visible"/>
                                      </p:to>
                                    </p:set>
                                    <p:anim calcmode="lin" valueType="num">
                                      <p:cBhvr additive="base">
                                        <p:cTn id="136" dur="500" fill="hold"/>
                                        <p:tgtEl>
                                          <p:spTgt spid="15"/>
                                        </p:tgtEl>
                                        <p:attrNameLst>
                                          <p:attrName>ppt_x</p:attrName>
                                        </p:attrNameLst>
                                      </p:cBhvr>
                                      <p:tavLst>
                                        <p:tav tm="0">
                                          <p:val>
                                            <p:strVal val="1+#ppt_w/2"/>
                                          </p:val>
                                        </p:tav>
                                        <p:tav tm="100000">
                                          <p:val>
                                            <p:strVal val="#ppt_x"/>
                                          </p:val>
                                        </p:tav>
                                      </p:tavLst>
                                    </p:anim>
                                    <p:anim calcmode="lin" valueType="num">
                                      <p:cBhvr additive="base">
                                        <p:cTn id="137" dur="500" fill="hold"/>
                                        <p:tgtEl>
                                          <p:spTgt spid="15"/>
                                        </p:tgtEl>
                                        <p:attrNameLst>
                                          <p:attrName>ppt_y</p:attrName>
                                        </p:attrNameLst>
                                      </p:cBhvr>
                                      <p:tavLst>
                                        <p:tav tm="0">
                                          <p:val>
                                            <p:strVal val="#ppt_y"/>
                                          </p:val>
                                        </p:tav>
                                        <p:tav tm="100000">
                                          <p:val>
                                            <p:strVal val="#ppt_y"/>
                                          </p:val>
                                        </p:tav>
                                      </p:tavLst>
                                    </p:anim>
                                  </p:childTnLst>
                                </p:cTn>
                              </p:par>
                            </p:childTnLst>
                          </p:cTn>
                        </p:par>
                        <p:par>
                          <p:cTn id="138" fill="hold">
                            <p:stCondLst>
                              <p:cond delay="2500"/>
                            </p:stCondLst>
                            <p:childTnLst>
                              <p:par>
                                <p:cTn id="139" presetID="22" presetClass="entr" presetSubtype="2" fill="hold" grpId="0" nodeType="after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wipe(right)">
                                      <p:cBhvr>
                                        <p:cTn id="141" dur="500"/>
                                        <p:tgtEl>
                                          <p:spTgt spid="5"/>
                                        </p:tgtEl>
                                      </p:cBhvr>
                                    </p:animEffect>
                                  </p:childTnLst>
                                </p:cTn>
                              </p:par>
                              <p:par>
                                <p:cTn id="142" presetID="26" presetClass="entr" presetSubtype="0" fill="hold" grpId="1" nodeType="withEffect">
                                  <p:stCondLst>
                                    <p:cond delay="0"/>
                                  </p:stCondLst>
                                  <p:iterate type="lt">
                                    <p:tmPct val="10000"/>
                                  </p:iterate>
                                  <p:childTnLst>
                                    <p:set>
                                      <p:cBhvr>
                                        <p:cTn id="143" dur="1" fill="hold">
                                          <p:stCondLst>
                                            <p:cond delay="0"/>
                                          </p:stCondLst>
                                        </p:cTn>
                                        <p:tgtEl>
                                          <p:spTgt spid="5">
                                            <p:bg/>
                                          </p:spTgt>
                                        </p:tgtEl>
                                        <p:attrNameLst>
                                          <p:attrName>style.visibility</p:attrName>
                                        </p:attrNameLst>
                                      </p:cBhvr>
                                      <p:to>
                                        <p:strVal val="visible"/>
                                      </p:to>
                                    </p:set>
                                    <p:animEffect transition="in" filter="wipe(down)">
                                      <p:cBhvr>
                                        <p:cTn id="144" dur="145">
                                          <p:stCondLst>
                                            <p:cond delay="0"/>
                                          </p:stCondLst>
                                        </p:cTn>
                                        <p:tgtEl>
                                          <p:spTgt spid="5">
                                            <p:bg/>
                                          </p:spTgt>
                                        </p:tgtEl>
                                      </p:cBhvr>
                                    </p:animEffect>
                                    <p:anim calcmode="lin" valueType="num">
                                      <p:cBhvr>
                                        <p:cTn id="145" dur="456" tmFilter="0,0; 0.14,0.36; 0.43,0.73; 0.71,0.91; 1.0,1.0">
                                          <p:stCondLst>
                                            <p:cond delay="0"/>
                                          </p:stCondLst>
                                        </p:cTn>
                                        <p:tgtEl>
                                          <p:spTgt spid="5">
                                            <p:bg/>
                                          </p:spTgt>
                                        </p:tgtEl>
                                        <p:attrNameLst>
                                          <p:attrName>ppt_x</p:attrName>
                                        </p:attrNameLst>
                                      </p:cBhvr>
                                      <p:tavLst>
                                        <p:tav tm="0">
                                          <p:val>
                                            <p:strVal val="#ppt_x-0.25"/>
                                          </p:val>
                                        </p:tav>
                                        <p:tav tm="100000">
                                          <p:val>
                                            <p:strVal val="#ppt_x"/>
                                          </p:val>
                                        </p:tav>
                                      </p:tavLst>
                                    </p:anim>
                                    <p:anim calcmode="lin" valueType="num">
                                      <p:cBhvr>
                                        <p:cTn id="146" dur="166" tmFilter="0.0,0.0; 0.25,0.07; 0.50,0.2; 0.75,0.467; 1.0,1.0">
                                          <p:stCondLst>
                                            <p:cond delay="0"/>
                                          </p:stCondLst>
                                        </p:cTn>
                                        <p:tgtEl>
                                          <p:spTgt spid="5">
                                            <p:bg/>
                                          </p:spTgt>
                                        </p:tgtEl>
                                        <p:attrNameLst>
                                          <p:attrName>ppt_y</p:attrName>
                                        </p:attrNameLst>
                                      </p:cBhvr>
                                      <p:tavLst>
                                        <p:tav tm="0" fmla="#ppt_y-sin(pi*$)/3">
                                          <p:val>
                                            <p:fltVal val="0.5"/>
                                          </p:val>
                                        </p:tav>
                                        <p:tav tm="100000">
                                          <p:val>
                                            <p:fltVal val="1"/>
                                          </p:val>
                                        </p:tav>
                                      </p:tavLst>
                                    </p:anim>
                                    <p:anim calcmode="lin" valueType="num">
                                      <p:cBhvr>
                                        <p:cTn id="147" dur="166" tmFilter="0, 0; 0.125,0.2665; 0.25,0.4; 0.375,0.465; 0.5,0.5;  0.625,0.535; 0.75,0.6; 0.875,0.7335; 1,1">
                                          <p:stCondLst>
                                            <p:cond delay="166"/>
                                          </p:stCondLst>
                                        </p:cTn>
                                        <p:tgtEl>
                                          <p:spTgt spid="5">
                                            <p:bg/>
                                          </p:spTgt>
                                        </p:tgtEl>
                                        <p:attrNameLst>
                                          <p:attrName>ppt_y</p:attrName>
                                        </p:attrNameLst>
                                      </p:cBhvr>
                                      <p:tavLst>
                                        <p:tav tm="0" fmla="#ppt_y-sin(pi*$)/9">
                                          <p:val>
                                            <p:fltVal val="0"/>
                                          </p:val>
                                        </p:tav>
                                        <p:tav tm="100000">
                                          <p:val>
                                            <p:fltVal val="1"/>
                                          </p:val>
                                        </p:tav>
                                      </p:tavLst>
                                    </p:anim>
                                    <p:anim calcmode="lin" valueType="num">
                                      <p:cBhvr>
                                        <p:cTn id="148" dur="83" tmFilter="0, 0; 0.125,0.2665; 0.25,0.4; 0.375,0.465; 0.5,0.5;  0.625,0.535; 0.75,0.6; 0.875,0.7335; 1,1">
                                          <p:stCondLst>
                                            <p:cond delay="331"/>
                                          </p:stCondLst>
                                        </p:cTn>
                                        <p:tgtEl>
                                          <p:spTgt spid="5">
                                            <p:bg/>
                                          </p:spTgt>
                                        </p:tgtEl>
                                        <p:attrNameLst>
                                          <p:attrName>ppt_y</p:attrName>
                                        </p:attrNameLst>
                                      </p:cBhvr>
                                      <p:tavLst>
                                        <p:tav tm="0" fmla="#ppt_y-sin(pi*$)/27">
                                          <p:val>
                                            <p:fltVal val="0"/>
                                          </p:val>
                                        </p:tav>
                                        <p:tav tm="100000">
                                          <p:val>
                                            <p:fltVal val="1"/>
                                          </p:val>
                                        </p:tav>
                                      </p:tavLst>
                                    </p:anim>
                                    <p:anim calcmode="lin" valueType="num">
                                      <p:cBhvr>
                                        <p:cTn id="149" dur="41" tmFilter="0, 0; 0.125,0.2665; 0.25,0.4; 0.375,0.465; 0.5,0.5;  0.625,0.535; 0.75,0.6; 0.875,0.7335; 1,1">
                                          <p:stCondLst>
                                            <p:cond delay="414"/>
                                          </p:stCondLst>
                                        </p:cTn>
                                        <p:tgtEl>
                                          <p:spTgt spid="5">
                                            <p:bg/>
                                          </p:spTgt>
                                        </p:tgtEl>
                                        <p:attrNameLst>
                                          <p:attrName>ppt_y</p:attrName>
                                        </p:attrNameLst>
                                      </p:cBhvr>
                                      <p:tavLst>
                                        <p:tav tm="0" fmla="#ppt_y-sin(pi*$)/81">
                                          <p:val>
                                            <p:fltVal val="0"/>
                                          </p:val>
                                        </p:tav>
                                        <p:tav tm="100000">
                                          <p:val>
                                            <p:fltVal val="1"/>
                                          </p:val>
                                        </p:tav>
                                      </p:tavLst>
                                    </p:anim>
                                    <p:animScale>
                                      <p:cBhvr>
                                        <p:cTn id="150" dur="7">
                                          <p:stCondLst>
                                            <p:cond delay="162"/>
                                          </p:stCondLst>
                                        </p:cTn>
                                        <p:tgtEl>
                                          <p:spTgt spid="5">
                                            <p:bg/>
                                          </p:spTgt>
                                        </p:tgtEl>
                                      </p:cBhvr>
                                      <p:to x="100000" y="60000"/>
                                    </p:animScale>
                                    <p:animScale>
                                      <p:cBhvr>
                                        <p:cTn id="151" dur="41" decel="50000">
                                          <p:stCondLst>
                                            <p:cond delay="169"/>
                                          </p:stCondLst>
                                        </p:cTn>
                                        <p:tgtEl>
                                          <p:spTgt spid="5">
                                            <p:bg/>
                                          </p:spTgt>
                                        </p:tgtEl>
                                      </p:cBhvr>
                                      <p:to x="100000" y="100000"/>
                                    </p:animScale>
                                    <p:animScale>
                                      <p:cBhvr>
                                        <p:cTn id="152" dur="7">
                                          <p:stCondLst>
                                            <p:cond delay="328"/>
                                          </p:stCondLst>
                                        </p:cTn>
                                        <p:tgtEl>
                                          <p:spTgt spid="5">
                                            <p:bg/>
                                          </p:spTgt>
                                        </p:tgtEl>
                                      </p:cBhvr>
                                      <p:to x="100000" y="80000"/>
                                    </p:animScale>
                                    <p:animScale>
                                      <p:cBhvr>
                                        <p:cTn id="153" dur="41" decel="50000">
                                          <p:stCondLst>
                                            <p:cond delay="335"/>
                                          </p:stCondLst>
                                        </p:cTn>
                                        <p:tgtEl>
                                          <p:spTgt spid="5">
                                            <p:bg/>
                                          </p:spTgt>
                                        </p:tgtEl>
                                      </p:cBhvr>
                                      <p:to x="100000" y="100000"/>
                                    </p:animScale>
                                    <p:animScale>
                                      <p:cBhvr>
                                        <p:cTn id="154" dur="7">
                                          <p:stCondLst>
                                            <p:cond delay="410"/>
                                          </p:stCondLst>
                                        </p:cTn>
                                        <p:tgtEl>
                                          <p:spTgt spid="5">
                                            <p:bg/>
                                          </p:spTgt>
                                        </p:tgtEl>
                                      </p:cBhvr>
                                      <p:to x="100000" y="90000"/>
                                    </p:animScale>
                                    <p:animScale>
                                      <p:cBhvr>
                                        <p:cTn id="155" dur="41" decel="50000">
                                          <p:stCondLst>
                                            <p:cond delay="417"/>
                                          </p:stCondLst>
                                        </p:cTn>
                                        <p:tgtEl>
                                          <p:spTgt spid="5">
                                            <p:bg/>
                                          </p:spTgt>
                                        </p:tgtEl>
                                      </p:cBhvr>
                                      <p:to x="100000" y="100000"/>
                                    </p:animScale>
                                    <p:animScale>
                                      <p:cBhvr>
                                        <p:cTn id="156" dur="7">
                                          <p:stCondLst>
                                            <p:cond delay="452"/>
                                          </p:stCondLst>
                                        </p:cTn>
                                        <p:tgtEl>
                                          <p:spTgt spid="5">
                                            <p:bg/>
                                          </p:spTgt>
                                        </p:tgtEl>
                                      </p:cBhvr>
                                      <p:to x="100000" y="95000"/>
                                    </p:animScale>
                                    <p:animScale>
                                      <p:cBhvr>
                                        <p:cTn id="157" dur="41" decel="50000">
                                          <p:stCondLst>
                                            <p:cond delay="459"/>
                                          </p:stCondLst>
                                        </p:cTn>
                                        <p:tgtEl>
                                          <p:spTgt spid="5">
                                            <p:bg/>
                                          </p:spTgt>
                                        </p:tgtEl>
                                      </p:cBhvr>
                                      <p:to x="100000" y="100000"/>
                                    </p:animScale>
                                  </p:childTnLst>
                                </p:cTn>
                              </p:par>
                              <p:par>
                                <p:cTn id="158" presetID="26" presetClass="entr" presetSubtype="0" fill="hold" grpId="1" nodeType="withEffect">
                                  <p:stCondLst>
                                    <p:cond delay="0"/>
                                  </p:stCondLst>
                                  <p:iterate type="lt">
                                    <p:tmPct val="10000"/>
                                  </p:iterate>
                                  <p:childTnLst>
                                    <p:set>
                                      <p:cBhvr>
                                        <p:cTn id="159" dur="1" fill="hold">
                                          <p:stCondLst>
                                            <p:cond delay="0"/>
                                          </p:stCondLst>
                                        </p:cTn>
                                        <p:tgtEl>
                                          <p:spTgt spid="5">
                                            <p:txEl>
                                              <p:pRg st="0" end="0"/>
                                            </p:txEl>
                                          </p:spTgt>
                                        </p:tgtEl>
                                        <p:attrNameLst>
                                          <p:attrName>style.visibility</p:attrName>
                                        </p:attrNameLst>
                                      </p:cBhvr>
                                      <p:to>
                                        <p:strVal val="visible"/>
                                      </p:to>
                                    </p:set>
                                    <p:animEffect transition="in" filter="wipe(down)">
                                      <p:cBhvr>
                                        <p:cTn id="160" dur="145">
                                          <p:stCondLst>
                                            <p:cond delay="0"/>
                                          </p:stCondLst>
                                        </p:cTn>
                                        <p:tgtEl>
                                          <p:spTgt spid="5">
                                            <p:txEl>
                                              <p:pRg st="0" end="0"/>
                                            </p:txEl>
                                          </p:spTgt>
                                        </p:tgtEl>
                                      </p:cBhvr>
                                    </p:animEffect>
                                    <p:anim calcmode="lin" valueType="num">
                                      <p:cBhvr>
                                        <p:cTn id="161" dur="456"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2" dur="166"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63" dur="166" tmFilter="0, 0; 0.125,0.2665; 0.25,0.4; 0.375,0.465; 0.5,0.5;  0.625,0.535; 0.75,0.6; 0.875,0.7335; 1,1">
                                          <p:stCondLst>
                                            <p:cond delay="166"/>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64" dur="83" tmFilter="0, 0; 0.125,0.2665; 0.25,0.4; 0.375,0.465; 0.5,0.5;  0.625,0.535; 0.75,0.6; 0.875,0.7335; 1,1">
                                          <p:stCondLst>
                                            <p:cond delay="331"/>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5" dur="41" tmFilter="0, 0; 0.125,0.2665; 0.25,0.4; 0.375,0.465; 0.5,0.5;  0.625,0.535; 0.75,0.6; 0.875,0.7335; 1,1">
                                          <p:stCondLst>
                                            <p:cond delay="414"/>
                                          </p:stCondLst>
                                        </p:cTn>
                                        <p:tgtEl>
                                          <p:spTgt spid="5">
                                            <p:txEl>
                                              <p:pRg st="0" end="0"/>
                                            </p:txEl>
                                          </p:spTgt>
                                        </p:tgtEl>
                                        <p:attrNameLst>
                                          <p:attrName>ppt_y</p:attrName>
                                        </p:attrNameLst>
                                      </p:cBhvr>
                                      <p:tavLst>
                                        <p:tav tm="0" fmla="#ppt_y-sin(pi*$)/81">
                                          <p:val>
                                            <p:fltVal val="0"/>
                                          </p:val>
                                        </p:tav>
                                        <p:tav tm="100000">
                                          <p:val>
                                            <p:fltVal val="1"/>
                                          </p:val>
                                        </p:tav>
                                      </p:tavLst>
                                    </p:anim>
                                    <p:animScale>
                                      <p:cBhvr>
                                        <p:cTn id="166" dur="7">
                                          <p:stCondLst>
                                            <p:cond delay="162"/>
                                          </p:stCondLst>
                                        </p:cTn>
                                        <p:tgtEl>
                                          <p:spTgt spid="5">
                                            <p:txEl>
                                              <p:pRg st="0" end="0"/>
                                            </p:txEl>
                                          </p:spTgt>
                                        </p:tgtEl>
                                      </p:cBhvr>
                                      <p:to x="100000" y="60000"/>
                                    </p:animScale>
                                    <p:animScale>
                                      <p:cBhvr>
                                        <p:cTn id="167" dur="41" decel="50000">
                                          <p:stCondLst>
                                            <p:cond delay="169"/>
                                          </p:stCondLst>
                                        </p:cTn>
                                        <p:tgtEl>
                                          <p:spTgt spid="5">
                                            <p:txEl>
                                              <p:pRg st="0" end="0"/>
                                            </p:txEl>
                                          </p:spTgt>
                                        </p:tgtEl>
                                      </p:cBhvr>
                                      <p:to x="100000" y="100000"/>
                                    </p:animScale>
                                    <p:animScale>
                                      <p:cBhvr>
                                        <p:cTn id="168" dur="7">
                                          <p:stCondLst>
                                            <p:cond delay="328"/>
                                          </p:stCondLst>
                                        </p:cTn>
                                        <p:tgtEl>
                                          <p:spTgt spid="5">
                                            <p:txEl>
                                              <p:pRg st="0" end="0"/>
                                            </p:txEl>
                                          </p:spTgt>
                                        </p:tgtEl>
                                      </p:cBhvr>
                                      <p:to x="100000" y="80000"/>
                                    </p:animScale>
                                    <p:animScale>
                                      <p:cBhvr>
                                        <p:cTn id="169" dur="41" decel="50000">
                                          <p:stCondLst>
                                            <p:cond delay="335"/>
                                          </p:stCondLst>
                                        </p:cTn>
                                        <p:tgtEl>
                                          <p:spTgt spid="5">
                                            <p:txEl>
                                              <p:pRg st="0" end="0"/>
                                            </p:txEl>
                                          </p:spTgt>
                                        </p:tgtEl>
                                      </p:cBhvr>
                                      <p:to x="100000" y="100000"/>
                                    </p:animScale>
                                    <p:animScale>
                                      <p:cBhvr>
                                        <p:cTn id="170" dur="7">
                                          <p:stCondLst>
                                            <p:cond delay="410"/>
                                          </p:stCondLst>
                                        </p:cTn>
                                        <p:tgtEl>
                                          <p:spTgt spid="5">
                                            <p:txEl>
                                              <p:pRg st="0" end="0"/>
                                            </p:txEl>
                                          </p:spTgt>
                                        </p:tgtEl>
                                      </p:cBhvr>
                                      <p:to x="100000" y="90000"/>
                                    </p:animScale>
                                    <p:animScale>
                                      <p:cBhvr>
                                        <p:cTn id="171" dur="41" decel="50000">
                                          <p:stCondLst>
                                            <p:cond delay="417"/>
                                          </p:stCondLst>
                                        </p:cTn>
                                        <p:tgtEl>
                                          <p:spTgt spid="5">
                                            <p:txEl>
                                              <p:pRg st="0" end="0"/>
                                            </p:txEl>
                                          </p:spTgt>
                                        </p:tgtEl>
                                      </p:cBhvr>
                                      <p:to x="100000" y="100000"/>
                                    </p:animScale>
                                    <p:animScale>
                                      <p:cBhvr>
                                        <p:cTn id="172" dur="7">
                                          <p:stCondLst>
                                            <p:cond delay="452"/>
                                          </p:stCondLst>
                                        </p:cTn>
                                        <p:tgtEl>
                                          <p:spTgt spid="5">
                                            <p:txEl>
                                              <p:pRg st="0" end="0"/>
                                            </p:txEl>
                                          </p:spTgt>
                                        </p:tgtEl>
                                      </p:cBhvr>
                                      <p:to x="100000" y="95000"/>
                                    </p:animScale>
                                    <p:animScale>
                                      <p:cBhvr>
                                        <p:cTn id="173" dur="41" decel="50000">
                                          <p:stCondLst>
                                            <p:cond delay="459"/>
                                          </p:stCondLst>
                                        </p:cTn>
                                        <p:tgtEl>
                                          <p:spTgt spid="5">
                                            <p:txEl>
                                              <p:pRg st="0" end="0"/>
                                            </p:txEl>
                                          </p:spTgt>
                                        </p:tgtEl>
                                      </p:cBhvr>
                                      <p:to x="100000" y="100000"/>
                                    </p:animScale>
                                  </p:childTnLst>
                                </p:cTn>
                              </p:par>
                              <p:par>
                                <p:cTn id="174" presetID="26" presetClass="entr" presetSubtype="0" fill="hold" grpId="1" nodeType="withEffect">
                                  <p:stCondLst>
                                    <p:cond delay="0"/>
                                  </p:stCondLst>
                                  <p:iterate type="lt">
                                    <p:tmPct val="10000"/>
                                  </p:iterate>
                                  <p:childTnLst>
                                    <p:set>
                                      <p:cBhvr>
                                        <p:cTn id="175" dur="1" fill="hold">
                                          <p:stCondLst>
                                            <p:cond delay="0"/>
                                          </p:stCondLst>
                                        </p:cTn>
                                        <p:tgtEl>
                                          <p:spTgt spid="5">
                                            <p:txEl>
                                              <p:pRg st="1" end="1"/>
                                            </p:txEl>
                                          </p:spTgt>
                                        </p:tgtEl>
                                        <p:attrNameLst>
                                          <p:attrName>style.visibility</p:attrName>
                                        </p:attrNameLst>
                                      </p:cBhvr>
                                      <p:to>
                                        <p:strVal val="visible"/>
                                      </p:to>
                                    </p:set>
                                    <p:animEffect transition="in" filter="wipe(down)">
                                      <p:cBhvr>
                                        <p:cTn id="176" dur="145">
                                          <p:stCondLst>
                                            <p:cond delay="0"/>
                                          </p:stCondLst>
                                        </p:cTn>
                                        <p:tgtEl>
                                          <p:spTgt spid="5">
                                            <p:txEl>
                                              <p:pRg st="1" end="1"/>
                                            </p:txEl>
                                          </p:spTgt>
                                        </p:tgtEl>
                                      </p:cBhvr>
                                    </p:animEffect>
                                    <p:anim calcmode="lin" valueType="num">
                                      <p:cBhvr>
                                        <p:cTn id="177" dur="456"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78" dur="166"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79" dur="166" tmFilter="0, 0; 0.125,0.2665; 0.25,0.4; 0.375,0.465; 0.5,0.5;  0.625,0.535; 0.75,0.6; 0.875,0.7335; 1,1">
                                          <p:stCondLst>
                                            <p:cond delay="166"/>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80" dur="83" tmFilter="0, 0; 0.125,0.2665; 0.25,0.4; 0.375,0.465; 0.5,0.5;  0.625,0.535; 0.75,0.6; 0.875,0.7335; 1,1">
                                          <p:stCondLst>
                                            <p:cond delay="331"/>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1" dur="41" tmFilter="0, 0; 0.125,0.2665; 0.25,0.4; 0.375,0.465; 0.5,0.5;  0.625,0.535; 0.75,0.6; 0.875,0.7335; 1,1">
                                          <p:stCondLst>
                                            <p:cond delay="414"/>
                                          </p:stCondLst>
                                        </p:cTn>
                                        <p:tgtEl>
                                          <p:spTgt spid="5">
                                            <p:txEl>
                                              <p:pRg st="1" end="1"/>
                                            </p:txEl>
                                          </p:spTgt>
                                        </p:tgtEl>
                                        <p:attrNameLst>
                                          <p:attrName>ppt_y</p:attrName>
                                        </p:attrNameLst>
                                      </p:cBhvr>
                                      <p:tavLst>
                                        <p:tav tm="0" fmla="#ppt_y-sin(pi*$)/81">
                                          <p:val>
                                            <p:fltVal val="0"/>
                                          </p:val>
                                        </p:tav>
                                        <p:tav tm="100000">
                                          <p:val>
                                            <p:fltVal val="1"/>
                                          </p:val>
                                        </p:tav>
                                      </p:tavLst>
                                    </p:anim>
                                    <p:animScale>
                                      <p:cBhvr>
                                        <p:cTn id="182" dur="7">
                                          <p:stCondLst>
                                            <p:cond delay="162"/>
                                          </p:stCondLst>
                                        </p:cTn>
                                        <p:tgtEl>
                                          <p:spTgt spid="5">
                                            <p:txEl>
                                              <p:pRg st="1" end="1"/>
                                            </p:txEl>
                                          </p:spTgt>
                                        </p:tgtEl>
                                      </p:cBhvr>
                                      <p:to x="100000" y="60000"/>
                                    </p:animScale>
                                    <p:animScale>
                                      <p:cBhvr>
                                        <p:cTn id="183" dur="41" decel="50000">
                                          <p:stCondLst>
                                            <p:cond delay="169"/>
                                          </p:stCondLst>
                                        </p:cTn>
                                        <p:tgtEl>
                                          <p:spTgt spid="5">
                                            <p:txEl>
                                              <p:pRg st="1" end="1"/>
                                            </p:txEl>
                                          </p:spTgt>
                                        </p:tgtEl>
                                      </p:cBhvr>
                                      <p:to x="100000" y="100000"/>
                                    </p:animScale>
                                    <p:animScale>
                                      <p:cBhvr>
                                        <p:cTn id="184" dur="7">
                                          <p:stCondLst>
                                            <p:cond delay="328"/>
                                          </p:stCondLst>
                                        </p:cTn>
                                        <p:tgtEl>
                                          <p:spTgt spid="5">
                                            <p:txEl>
                                              <p:pRg st="1" end="1"/>
                                            </p:txEl>
                                          </p:spTgt>
                                        </p:tgtEl>
                                      </p:cBhvr>
                                      <p:to x="100000" y="80000"/>
                                    </p:animScale>
                                    <p:animScale>
                                      <p:cBhvr>
                                        <p:cTn id="185" dur="41" decel="50000">
                                          <p:stCondLst>
                                            <p:cond delay="335"/>
                                          </p:stCondLst>
                                        </p:cTn>
                                        <p:tgtEl>
                                          <p:spTgt spid="5">
                                            <p:txEl>
                                              <p:pRg st="1" end="1"/>
                                            </p:txEl>
                                          </p:spTgt>
                                        </p:tgtEl>
                                      </p:cBhvr>
                                      <p:to x="100000" y="100000"/>
                                    </p:animScale>
                                    <p:animScale>
                                      <p:cBhvr>
                                        <p:cTn id="186" dur="7">
                                          <p:stCondLst>
                                            <p:cond delay="410"/>
                                          </p:stCondLst>
                                        </p:cTn>
                                        <p:tgtEl>
                                          <p:spTgt spid="5">
                                            <p:txEl>
                                              <p:pRg st="1" end="1"/>
                                            </p:txEl>
                                          </p:spTgt>
                                        </p:tgtEl>
                                      </p:cBhvr>
                                      <p:to x="100000" y="90000"/>
                                    </p:animScale>
                                    <p:animScale>
                                      <p:cBhvr>
                                        <p:cTn id="187" dur="41" decel="50000">
                                          <p:stCondLst>
                                            <p:cond delay="417"/>
                                          </p:stCondLst>
                                        </p:cTn>
                                        <p:tgtEl>
                                          <p:spTgt spid="5">
                                            <p:txEl>
                                              <p:pRg st="1" end="1"/>
                                            </p:txEl>
                                          </p:spTgt>
                                        </p:tgtEl>
                                      </p:cBhvr>
                                      <p:to x="100000" y="100000"/>
                                    </p:animScale>
                                    <p:animScale>
                                      <p:cBhvr>
                                        <p:cTn id="188" dur="7">
                                          <p:stCondLst>
                                            <p:cond delay="452"/>
                                          </p:stCondLst>
                                        </p:cTn>
                                        <p:tgtEl>
                                          <p:spTgt spid="5">
                                            <p:txEl>
                                              <p:pRg st="1" end="1"/>
                                            </p:txEl>
                                          </p:spTgt>
                                        </p:tgtEl>
                                      </p:cBhvr>
                                      <p:to x="100000" y="95000"/>
                                    </p:animScale>
                                    <p:animScale>
                                      <p:cBhvr>
                                        <p:cTn id="189" dur="41" decel="50000">
                                          <p:stCondLst>
                                            <p:cond delay="459"/>
                                          </p:stCondLst>
                                        </p:cTn>
                                        <p:tgtEl>
                                          <p:spTgt spid="5">
                                            <p:txEl>
                                              <p:pRg st="1" end="1"/>
                                            </p:txEl>
                                          </p:spTgt>
                                        </p:tgtEl>
                                      </p:cBhvr>
                                      <p:to x="100000" y="100000"/>
                                    </p:animScale>
                                  </p:childTnLst>
                                </p:cTn>
                              </p:par>
                              <p:par>
                                <p:cTn id="190" presetID="10" presetClass="entr" presetSubtype="0" fill="hold" nodeType="withEffect">
                                  <p:stCondLst>
                                    <p:cond delay="0"/>
                                  </p:stCondLst>
                                  <p:childTnLst>
                                    <p:set>
                                      <p:cBhvr>
                                        <p:cTn id="191" dur="1" fill="hold">
                                          <p:stCondLst>
                                            <p:cond delay="0"/>
                                          </p:stCondLst>
                                        </p:cTn>
                                        <p:tgtEl>
                                          <p:spTgt spid="16"/>
                                        </p:tgtEl>
                                        <p:attrNameLst>
                                          <p:attrName>style.visibility</p:attrName>
                                        </p:attrNameLst>
                                      </p:cBhvr>
                                      <p:to>
                                        <p:strVal val="visible"/>
                                      </p:to>
                                    </p:set>
                                    <p:animEffect transition="in" filter="fade">
                                      <p:cBhvr>
                                        <p:cTn id="192" dur="500"/>
                                        <p:tgtEl>
                                          <p:spTgt spid="16"/>
                                        </p:tgtEl>
                                      </p:cBhvr>
                                    </p:animEffect>
                                  </p:childTnLst>
                                </p:cTn>
                              </p:par>
                              <p:par>
                                <p:cTn id="193" presetID="63" presetClass="path" presetSubtype="0" accel="50000" decel="50000" fill="hold" nodeType="withEffect">
                                  <p:stCondLst>
                                    <p:cond delay="0"/>
                                  </p:stCondLst>
                                  <p:childTnLst>
                                    <p:animMotion origin="layout" path="M 1.66667E-6 -4.81481E-6 L 0.4526 -0.00787 " pathEditMode="relative" rAng="0" ptsTypes="AA">
                                      <p:cBhvr>
                                        <p:cTn id="194" dur="2000" fill="hold"/>
                                        <p:tgtEl>
                                          <p:spTgt spid="16"/>
                                        </p:tgtEl>
                                        <p:attrNameLst>
                                          <p:attrName>ppt_x</p:attrName>
                                          <p:attrName>ppt_y</p:attrName>
                                        </p:attrNameLst>
                                      </p:cBhvr>
                                      <p:rCtr x="22622" y="-394"/>
                                    </p:animMotion>
                                  </p:childTnLst>
                                </p:cTn>
                              </p:par>
                              <p:par>
                                <p:cTn id="195" presetID="42" presetClass="entr" presetSubtype="0" fill="hold" nodeType="withEffect">
                                  <p:stCondLst>
                                    <p:cond delay="0"/>
                                  </p:stCondLst>
                                  <p:childTnLst>
                                    <p:set>
                                      <p:cBhvr>
                                        <p:cTn id="196" dur="1" fill="hold">
                                          <p:stCondLst>
                                            <p:cond delay="0"/>
                                          </p:stCondLst>
                                        </p:cTn>
                                        <p:tgtEl>
                                          <p:spTgt spid="1026"/>
                                        </p:tgtEl>
                                        <p:attrNameLst>
                                          <p:attrName>style.visibility</p:attrName>
                                        </p:attrNameLst>
                                      </p:cBhvr>
                                      <p:to>
                                        <p:strVal val="visible"/>
                                      </p:to>
                                    </p:set>
                                    <p:animEffect transition="in" filter="fade">
                                      <p:cBhvr>
                                        <p:cTn id="197" dur="1000"/>
                                        <p:tgtEl>
                                          <p:spTgt spid="1026"/>
                                        </p:tgtEl>
                                      </p:cBhvr>
                                    </p:animEffect>
                                    <p:anim calcmode="lin" valueType="num">
                                      <p:cBhvr>
                                        <p:cTn id="198" dur="1000" fill="hold"/>
                                        <p:tgtEl>
                                          <p:spTgt spid="1026"/>
                                        </p:tgtEl>
                                        <p:attrNameLst>
                                          <p:attrName>ppt_x</p:attrName>
                                        </p:attrNameLst>
                                      </p:cBhvr>
                                      <p:tavLst>
                                        <p:tav tm="0">
                                          <p:val>
                                            <p:strVal val="#ppt_x"/>
                                          </p:val>
                                        </p:tav>
                                        <p:tav tm="100000">
                                          <p:val>
                                            <p:strVal val="#ppt_x"/>
                                          </p:val>
                                        </p:tav>
                                      </p:tavLst>
                                    </p:anim>
                                    <p:anim calcmode="lin" valueType="num">
                                      <p:cBhvr>
                                        <p:cTn id="199" dur="1000" fill="hold"/>
                                        <p:tgtEl>
                                          <p:spTgt spid="1026"/>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18"/>
                                        </p:tgtEl>
                                        <p:attrNameLst>
                                          <p:attrName>style.visibility</p:attrName>
                                        </p:attrNameLst>
                                      </p:cBhvr>
                                      <p:to>
                                        <p:strVal val="visible"/>
                                      </p:to>
                                    </p:set>
                                    <p:animEffect transition="in" filter="fade">
                                      <p:cBhvr>
                                        <p:cTn id="202" dur="1000"/>
                                        <p:tgtEl>
                                          <p:spTgt spid="18"/>
                                        </p:tgtEl>
                                      </p:cBhvr>
                                    </p:animEffect>
                                    <p:anim calcmode="lin" valueType="num">
                                      <p:cBhvr>
                                        <p:cTn id="203" dur="1000" fill="hold"/>
                                        <p:tgtEl>
                                          <p:spTgt spid="18"/>
                                        </p:tgtEl>
                                        <p:attrNameLst>
                                          <p:attrName>ppt_x</p:attrName>
                                        </p:attrNameLst>
                                      </p:cBhvr>
                                      <p:tavLst>
                                        <p:tav tm="0">
                                          <p:val>
                                            <p:strVal val="#ppt_x"/>
                                          </p:val>
                                        </p:tav>
                                        <p:tav tm="100000">
                                          <p:val>
                                            <p:strVal val="#ppt_x"/>
                                          </p:val>
                                        </p:tav>
                                      </p:tavLst>
                                    </p:anim>
                                    <p:anim calcmode="lin" valueType="num">
                                      <p:cBhvr>
                                        <p:cTn id="204" dur="1000" fill="hold"/>
                                        <p:tgtEl>
                                          <p:spTgt spid="18"/>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19"/>
                                        </p:tgtEl>
                                        <p:attrNameLst>
                                          <p:attrName>style.visibility</p:attrName>
                                        </p:attrNameLst>
                                      </p:cBhvr>
                                      <p:to>
                                        <p:strVal val="visible"/>
                                      </p:to>
                                    </p:set>
                                    <p:animEffect transition="in" filter="fade">
                                      <p:cBhvr>
                                        <p:cTn id="207" dur="1000"/>
                                        <p:tgtEl>
                                          <p:spTgt spid="19"/>
                                        </p:tgtEl>
                                      </p:cBhvr>
                                    </p:animEffect>
                                    <p:anim calcmode="lin" valueType="num">
                                      <p:cBhvr>
                                        <p:cTn id="208" dur="1000" fill="hold"/>
                                        <p:tgtEl>
                                          <p:spTgt spid="19"/>
                                        </p:tgtEl>
                                        <p:attrNameLst>
                                          <p:attrName>ppt_x</p:attrName>
                                        </p:attrNameLst>
                                      </p:cBhvr>
                                      <p:tavLst>
                                        <p:tav tm="0">
                                          <p:val>
                                            <p:strVal val="#ppt_x"/>
                                          </p:val>
                                        </p:tav>
                                        <p:tav tm="100000">
                                          <p:val>
                                            <p:strVal val="#ppt_x"/>
                                          </p:val>
                                        </p:tav>
                                      </p:tavLst>
                                    </p:anim>
                                    <p:anim calcmode="lin" valueType="num">
                                      <p:cBhvr>
                                        <p:cTn id="209" dur="1000" fill="hold"/>
                                        <p:tgtEl>
                                          <p:spTgt spid="19"/>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20"/>
                                        </p:tgtEl>
                                        <p:attrNameLst>
                                          <p:attrName>style.visibility</p:attrName>
                                        </p:attrNameLst>
                                      </p:cBhvr>
                                      <p:to>
                                        <p:strVal val="visible"/>
                                      </p:to>
                                    </p:set>
                                    <p:animEffect transition="in" filter="fade">
                                      <p:cBhvr>
                                        <p:cTn id="212" dur="1000"/>
                                        <p:tgtEl>
                                          <p:spTgt spid="20"/>
                                        </p:tgtEl>
                                      </p:cBhvr>
                                    </p:animEffect>
                                    <p:anim calcmode="lin" valueType="num">
                                      <p:cBhvr>
                                        <p:cTn id="213" dur="1000" fill="hold"/>
                                        <p:tgtEl>
                                          <p:spTgt spid="20"/>
                                        </p:tgtEl>
                                        <p:attrNameLst>
                                          <p:attrName>ppt_x</p:attrName>
                                        </p:attrNameLst>
                                      </p:cBhvr>
                                      <p:tavLst>
                                        <p:tav tm="0">
                                          <p:val>
                                            <p:strVal val="#ppt_x"/>
                                          </p:val>
                                        </p:tav>
                                        <p:tav tm="100000">
                                          <p:val>
                                            <p:strVal val="#ppt_x"/>
                                          </p:val>
                                        </p:tav>
                                      </p:tavLst>
                                    </p:anim>
                                    <p:anim calcmode="lin" valueType="num">
                                      <p:cBhvr>
                                        <p:cTn id="214" dur="1000" fill="hold"/>
                                        <p:tgtEl>
                                          <p:spTgt spid="20"/>
                                        </p:tgtEl>
                                        <p:attrNameLst>
                                          <p:attrName>ppt_y</p:attrName>
                                        </p:attrNameLst>
                                      </p:cBhvr>
                                      <p:tavLst>
                                        <p:tav tm="0">
                                          <p:val>
                                            <p:strVal val="#ppt_y+.1"/>
                                          </p:val>
                                        </p:tav>
                                        <p:tav tm="100000">
                                          <p:val>
                                            <p:strVal val="#ppt_y"/>
                                          </p:val>
                                        </p:tav>
                                      </p:tavLst>
                                    </p:anim>
                                  </p:childTnLst>
                                </p:cTn>
                              </p:par>
                            </p:childTnLst>
                          </p:cTn>
                        </p:par>
                        <p:par>
                          <p:cTn id="215" fill="hold">
                            <p:stCondLst>
                              <p:cond delay="6550"/>
                            </p:stCondLst>
                            <p:childTnLst>
                              <p:par>
                                <p:cTn id="216" presetID="3" presetClass="emph" presetSubtype="2" repeatCount="indefinite" fill="hold" nodeType="afterEffect">
                                  <p:stCondLst>
                                    <p:cond delay="0"/>
                                  </p:stCondLst>
                                  <p:iterate type="lt">
                                    <p:tmPct val="0"/>
                                  </p:iterate>
                                  <p:childTnLst>
                                    <p:animClr clrSpc="rgb" dir="cw">
                                      <p:cBhvr override="childStyle">
                                        <p:cTn id="217" dur="2000" fill="hold"/>
                                        <p:tgtEl>
                                          <p:spTgt spid="5">
                                            <p:txEl>
                                              <p:pRg st="0" end="0"/>
                                            </p:txEl>
                                          </p:spTgt>
                                        </p:tgtEl>
                                        <p:attrNameLst>
                                          <p:attrName>style.color</p:attrName>
                                        </p:attrNameLst>
                                      </p:cBhvr>
                                      <p:to>
                                        <a:srgbClr val="0000F6"/>
                                      </p:to>
                                    </p:animClr>
                                  </p:childTnLst>
                                </p:cTn>
                              </p:par>
                              <p:par>
                                <p:cTn id="218" presetID="3" presetClass="emph" presetSubtype="2" repeatCount="indefinite" fill="hold" nodeType="withEffect">
                                  <p:stCondLst>
                                    <p:cond delay="0"/>
                                  </p:stCondLst>
                                  <p:iterate type="lt">
                                    <p:tmPct val="0"/>
                                  </p:iterate>
                                  <p:childTnLst>
                                    <p:animClr clrSpc="rgb" dir="cw">
                                      <p:cBhvr override="childStyle">
                                        <p:cTn id="219" dur="2000" fill="hold"/>
                                        <p:tgtEl>
                                          <p:spTgt spid="5">
                                            <p:txEl>
                                              <p:pRg st="1" end="1"/>
                                            </p:txEl>
                                          </p:spTgt>
                                        </p:tgtEl>
                                        <p:attrNameLst>
                                          <p:attrName>style.color</p:attrName>
                                        </p:attrNameLst>
                                      </p:cBhvr>
                                      <p:to>
                                        <a:srgbClr val="0000F6"/>
                                      </p:to>
                                    </p:animClr>
                                  </p:childTnLst>
                                </p:cTn>
                              </p:par>
                            </p:childTnLst>
                          </p:cTn>
                        </p:par>
                        <p:par>
                          <p:cTn id="220" fill="hold">
                            <p:stCondLst>
                              <p:cond delay="8550"/>
                            </p:stCondLst>
                            <p:childTnLst>
                              <p:par>
                                <p:cTn id="221" presetID="1" presetClass="entr" presetSubtype="0" fill="hold" grpId="0" nodeType="afterEffect">
                                  <p:stCondLst>
                                    <p:cond delay="0"/>
                                  </p:stCondLst>
                                  <p:childTnLst>
                                    <p:set>
                                      <p:cBhvr>
                                        <p:cTn id="2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p:bldP spid="2" grpId="1"/>
      <p:bldP spid="2" grpId="2"/>
      <p:bldP spid="10" grpId="0" animBg="1"/>
      <p:bldP spid="10" grpId="1" animBg="1"/>
      <p:bldP spid="10" grpId="2" animBg="1"/>
      <p:bldP spid="10" grpId="3" animBg="1"/>
      <p:bldP spid="11" grpId="0" animBg="1"/>
      <p:bldP spid="11" grpId="1" animBg="1"/>
      <p:bldP spid="11" grpId="2" animBg="1"/>
      <p:bldP spid="11" grpId="3" animBg="1"/>
      <p:bldP spid="13" grpId="0" animBg="1"/>
      <p:bldP spid="13" grpId="1" animBg="1"/>
      <p:bldP spid="13" grpId="2" animBg="1"/>
      <p:bldP spid="13" grpId="3" animBg="1"/>
      <p:bldP spid="14" grpId="0" animBg="1"/>
      <p:bldP spid="14" grpId="1" animBg="1"/>
      <p:bldP spid="14" grpId="2" animBg="1"/>
      <p:bldP spid="14" grpId="3" animBg="1"/>
      <p:bldP spid="5" grpId="0" animBg="1"/>
      <p:bldP spid="5" grpId="1" uiExpand="1" build="allAtOnce" animBg="1"/>
      <p:bldP spid="17" grpId="0" animBg="1"/>
      <p:bldP spid="6" grpId="0"/>
      <p:bldP spid="6" grpId="1"/>
      <p:bldP spid="6"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ollady.ru/pic/0004/010/06.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5014083"/>
            <a:ext cx="2604638" cy="16726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oollady.ru/pic/0004/010/06.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80112" y="4917083"/>
            <a:ext cx="2604638" cy="1672666"/>
          </a:xfrm>
          <a:prstGeom prst="rect">
            <a:avLst/>
          </a:prstGeom>
          <a:noFill/>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457200" y="1340768"/>
            <a:ext cx="8229600" cy="1944216"/>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dirty="0" smtClean="0">
                <a:latin typeface="Calibri" pitchFamily="34" charset="0"/>
                <a:cs typeface="Calibri" pitchFamily="34" charset="0"/>
              </a:rPr>
              <a:t>Звуковое </a:t>
            </a:r>
            <a:r>
              <a:rPr lang="ru-RU" dirty="0">
                <a:latin typeface="Calibri" pitchFamily="34" charset="0"/>
                <a:cs typeface="Calibri" pitchFamily="34" charset="0"/>
              </a:rPr>
              <a:t>сопровождение </a:t>
            </a:r>
            <a:r>
              <a:rPr lang="ru-RU" dirty="0" smtClean="0">
                <a:latin typeface="Calibri" pitchFamily="34" charset="0"/>
                <a:cs typeface="Calibri" pitchFamily="34" charset="0"/>
              </a:rPr>
              <a:t>должно соответствовать смыслу слайда или презентации, подчеркивать его тематику.</a:t>
            </a:r>
            <a:endParaRPr lang="ru-RU" dirty="0">
              <a:latin typeface="Calibri" pitchFamily="34" charset="0"/>
              <a:cs typeface="Calibri" pitchFamily="34" charset="0"/>
            </a:endParaRPr>
          </a:p>
          <a:p>
            <a:r>
              <a:rPr lang="ru-RU" dirty="0" smtClean="0">
                <a:latin typeface="Calibri" pitchFamily="34" charset="0"/>
                <a:cs typeface="Calibri" pitchFamily="34" charset="0"/>
              </a:rPr>
              <a:t>Громкость должна быть оптимальной: звук должен быть приглушенным, но и в то же время его должна слышать все аудитория.</a:t>
            </a:r>
            <a:endParaRPr lang="ru-RU" dirty="0">
              <a:latin typeface="Calibri" pitchFamily="34" charset="0"/>
              <a:cs typeface="Calibri" pitchFamily="34" charset="0"/>
            </a:endParaRPr>
          </a:p>
          <a:p>
            <a:pPr marL="176213" indent="-176213"/>
            <a:endParaRPr lang="ru-RU" sz="2400" dirty="0">
              <a:latin typeface="Calibri" pitchFamily="34" charset="0"/>
              <a:cs typeface="Calibri" pitchFamily="34" charset="0"/>
            </a:endParaRP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Звук</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4" name="Picture 4" descr="http://muzaz.ru/uploads/images/z/v/u/zvuk_sireni_1.jpg"/>
          <p:cNvPicPr>
            <a:picLocks noChangeAspect="1" noChangeArrowheads="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422" y="37487"/>
            <a:ext cx="828170" cy="8281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congal.com/gallery/image/11402/itunes_sound_blue_music.png"/>
          <p:cNvPicPr>
            <a:picLocks noChangeAspect="1" noChangeArrowheads="1"/>
          </p:cNvPicPr>
          <p:nvPr/>
        </p:nvPicPr>
        <p:blipFill>
          <a:blip r:embed="rId6" cstate="screen">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113948"/>
            <a:ext cx="684154" cy="6841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karsan.com/attachments/Image/vod1.png?template=generic"/>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187009">
            <a:off x="3163624" y="5298805"/>
            <a:ext cx="2816751" cy="17239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obwest.ru/origdocs/16/15940/15940_html_m1d1d2b02.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097944" y="2859805"/>
            <a:ext cx="2908304" cy="373167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3.bp.blogspot.com/-Y8Z3-HTiOmc/V9zfwof1kMI/AAAAAAAC2Io/v2l4CVLzdy4aIdMxQMIEPQfshqbi8fTuQCLcB/s1600/10118045.gif"/>
          <p:cNvPicPr>
            <a:picLocks noChangeAspect="1" noChangeArrowheads="1" noCrop="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229408" y="5129345"/>
            <a:ext cx="1094204" cy="124814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justclickit.ru/flash/mult/mult%20(2338).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648789" y="4329561"/>
            <a:ext cx="1568619" cy="1882345"/>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2">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60397463"/>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nodeType="withEffect">
                                  <p:stCondLst>
                                    <p:cond delay="0"/>
                                  </p:stCondLst>
                                  <p:childTnLst>
                                    <p:animClr clrSpc="hsl" dir="cw">
                                      <p:cBhvr override="childStyle">
                                        <p:cTn id="6" dur="500" fill="hold"/>
                                        <p:tgtEl>
                                          <p:spTgt spid="5130"/>
                                        </p:tgtEl>
                                        <p:attrNameLst>
                                          <p:attrName>style.color</p:attrName>
                                        </p:attrNameLst>
                                      </p:cBhvr>
                                      <p:by>
                                        <p:hsl h="0" s="-70588" l="0"/>
                                      </p:by>
                                    </p:animClr>
                                    <p:animClr clrSpc="hsl" dir="cw">
                                      <p:cBhvr>
                                        <p:cTn id="7" dur="500" fill="hold"/>
                                        <p:tgtEl>
                                          <p:spTgt spid="5130"/>
                                        </p:tgtEl>
                                        <p:attrNameLst>
                                          <p:attrName>fillcolor</p:attrName>
                                        </p:attrNameLst>
                                      </p:cBhvr>
                                      <p:by>
                                        <p:hsl h="0" s="-70588" l="0"/>
                                      </p:by>
                                    </p:animClr>
                                    <p:animClr clrSpc="hsl" dir="cw">
                                      <p:cBhvr>
                                        <p:cTn id="8" dur="500" fill="hold"/>
                                        <p:tgtEl>
                                          <p:spTgt spid="5130"/>
                                        </p:tgtEl>
                                        <p:attrNameLst>
                                          <p:attrName>stroke.color</p:attrName>
                                        </p:attrNameLst>
                                      </p:cBhvr>
                                      <p:by>
                                        <p:hsl h="0" s="-70588" l="0"/>
                                      </p:by>
                                    </p:animClr>
                                    <p:set>
                                      <p:cBhvr>
                                        <p:cTn id="9" dur="500" fill="hold"/>
                                        <p:tgtEl>
                                          <p:spTgt spid="5130"/>
                                        </p:tgtEl>
                                        <p:attrNameLst>
                                          <p:attrName>fill.type</p:attrName>
                                        </p:attrNameLst>
                                      </p:cBhvr>
                                      <p:to>
                                        <p:strVal val="solid"/>
                                      </p:to>
                                    </p:set>
                                  </p:childTnLst>
                                  <p:subTnLst>
                                    <p:audio>
                                      <p:cMediaNode vol="24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descr="http://upyourpic.org/images/201205/z76lmqpi1g.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flipH="1">
            <a:off x="-1116632" y="3304186"/>
            <a:ext cx="4418763" cy="353208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upyourpic.org/images/201205/z76lmqpi1g.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36096" y="3448878"/>
            <a:ext cx="4418763" cy="35320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oollady.ru/pic/0004/010/06.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185" y="4753745"/>
            <a:ext cx="2604638" cy="16726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oollady.ru/pic/0004/010/06.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148064" y="4941168"/>
            <a:ext cx="2604638" cy="1672666"/>
          </a:xfrm>
          <a:prstGeom prst="rect">
            <a:avLst/>
          </a:prstGeom>
          <a:noFill/>
          <a:extLst>
            <a:ext uri="{909E8E84-426E-40DD-AFC4-6F175D3DCCD1}">
              <a14:hiddenFill xmlns:a14="http://schemas.microsoft.com/office/drawing/2010/main">
                <a:solidFill>
                  <a:srgbClr val="FFFFFF"/>
                </a:solidFill>
              </a14:hiddenFill>
            </a:ext>
          </a:extLst>
        </p:spPr>
      </p:pic>
      <p:sp>
        <p:nvSpPr>
          <p:cNvPr id="8" name="Полилиния 7"/>
          <p:cNvSpPr/>
          <p:nvPr/>
        </p:nvSpPr>
        <p:spPr>
          <a:xfrm>
            <a:off x="5595730" y="4442791"/>
            <a:ext cx="964096" cy="785192"/>
          </a:xfrm>
          <a:custGeom>
            <a:avLst/>
            <a:gdLst>
              <a:gd name="connsiteX0" fmla="*/ 427383 w 964096"/>
              <a:gd name="connsiteY0" fmla="*/ 0 h 785192"/>
              <a:gd name="connsiteX1" fmla="*/ 586409 w 964096"/>
              <a:gd name="connsiteY1" fmla="*/ 89452 h 785192"/>
              <a:gd name="connsiteX2" fmla="*/ 685800 w 964096"/>
              <a:gd name="connsiteY2" fmla="*/ 178905 h 785192"/>
              <a:gd name="connsiteX3" fmla="*/ 775253 w 964096"/>
              <a:gd name="connsiteY3" fmla="*/ 238539 h 785192"/>
              <a:gd name="connsiteX4" fmla="*/ 904461 w 964096"/>
              <a:gd name="connsiteY4" fmla="*/ 357809 h 785192"/>
              <a:gd name="connsiteX5" fmla="*/ 934279 w 964096"/>
              <a:gd name="connsiteY5" fmla="*/ 457200 h 785192"/>
              <a:gd name="connsiteX6" fmla="*/ 964096 w 964096"/>
              <a:gd name="connsiteY6" fmla="*/ 546652 h 785192"/>
              <a:gd name="connsiteX7" fmla="*/ 944218 w 964096"/>
              <a:gd name="connsiteY7" fmla="*/ 606287 h 785192"/>
              <a:gd name="connsiteX8" fmla="*/ 874644 w 964096"/>
              <a:gd name="connsiteY8" fmla="*/ 626166 h 785192"/>
              <a:gd name="connsiteX9" fmla="*/ 844827 w 964096"/>
              <a:gd name="connsiteY9" fmla="*/ 616226 h 785192"/>
              <a:gd name="connsiteX10" fmla="*/ 805070 w 964096"/>
              <a:gd name="connsiteY10" fmla="*/ 556592 h 785192"/>
              <a:gd name="connsiteX11" fmla="*/ 665922 w 964096"/>
              <a:gd name="connsiteY11" fmla="*/ 427383 h 785192"/>
              <a:gd name="connsiteX12" fmla="*/ 556592 w 964096"/>
              <a:gd name="connsiteY12" fmla="*/ 318052 h 785192"/>
              <a:gd name="connsiteX13" fmla="*/ 616227 w 964096"/>
              <a:gd name="connsiteY13" fmla="*/ 496957 h 785192"/>
              <a:gd name="connsiteX14" fmla="*/ 596348 w 964096"/>
              <a:gd name="connsiteY14" fmla="*/ 566531 h 785192"/>
              <a:gd name="connsiteX15" fmla="*/ 536713 w 964096"/>
              <a:gd name="connsiteY15" fmla="*/ 616226 h 785192"/>
              <a:gd name="connsiteX16" fmla="*/ 447261 w 964096"/>
              <a:gd name="connsiteY16" fmla="*/ 636105 h 785192"/>
              <a:gd name="connsiteX17" fmla="*/ 407505 w 964096"/>
              <a:gd name="connsiteY17" fmla="*/ 636105 h 785192"/>
              <a:gd name="connsiteX18" fmla="*/ 298174 w 964096"/>
              <a:gd name="connsiteY18" fmla="*/ 626166 h 785192"/>
              <a:gd name="connsiteX19" fmla="*/ 268357 w 964096"/>
              <a:gd name="connsiteY19" fmla="*/ 626166 h 785192"/>
              <a:gd name="connsiteX20" fmla="*/ 258418 w 964096"/>
              <a:gd name="connsiteY20" fmla="*/ 536713 h 785192"/>
              <a:gd name="connsiteX21" fmla="*/ 258418 w 964096"/>
              <a:gd name="connsiteY21" fmla="*/ 536713 h 785192"/>
              <a:gd name="connsiteX22" fmla="*/ 228600 w 964096"/>
              <a:gd name="connsiteY22" fmla="*/ 616226 h 785192"/>
              <a:gd name="connsiteX23" fmla="*/ 178905 w 964096"/>
              <a:gd name="connsiteY23" fmla="*/ 725557 h 785192"/>
              <a:gd name="connsiteX24" fmla="*/ 129209 w 964096"/>
              <a:gd name="connsiteY24" fmla="*/ 785192 h 785192"/>
              <a:gd name="connsiteX25" fmla="*/ 129209 w 964096"/>
              <a:gd name="connsiteY25" fmla="*/ 785192 h 785192"/>
              <a:gd name="connsiteX26" fmla="*/ 29818 w 964096"/>
              <a:gd name="connsiteY26" fmla="*/ 765313 h 785192"/>
              <a:gd name="connsiteX27" fmla="*/ 59635 w 964096"/>
              <a:gd name="connsiteY27" fmla="*/ 705679 h 785192"/>
              <a:gd name="connsiteX28" fmla="*/ 139148 w 964096"/>
              <a:gd name="connsiteY28" fmla="*/ 576470 h 785192"/>
              <a:gd name="connsiteX29" fmla="*/ 139148 w 964096"/>
              <a:gd name="connsiteY29" fmla="*/ 536713 h 785192"/>
              <a:gd name="connsiteX30" fmla="*/ 59635 w 964096"/>
              <a:gd name="connsiteY30" fmla="*/ 496957 h 785192"/>
              <a:gd name="connsiteX31" fmla="*/ 0 w 964096"/>
              <a:gd name="connsiteY31" fmla="*/ 367748 h 785192"/>
              <a:gd name="connsiteX32" fmla="*/ 0 w 964096"/>
              <a:gd name="connsiteY32" fmla="*/ 288235 h 785192"/>
              <a:gd name="connsiteX33" fmla="*/ 69574 w 964096"/>
              <a:gd name="connsiteY33" fmla="*/ 218661 h 785192"/>
              <a:gd name="connsiteX34" fmla="*/ 69574 w 964096"/>
              <a:gd name="connsiteY34" fmla="*/ 218661 h 785192"/>
              <a:gd name="connsiteX35" fmla="*/ 139148 w 964096"/>
              <a:gd name="connsiteY35" fmla="*/ 119270 h 785192"/>
              <a:gd name="connsiteX36" fmla="*/ 228600 w 964096"/>
              <a:gd name="connsiteY36" fmla="*/ 188844 h 785192"/>
              <a:gd name="connsiteX37" fmla="*/ 258418 w 964096"/>
              <a:gd name="connsiteY37" fmla="*/ 168966 h 785192"/>
              <a:gd name="connsiteX38" fmla="*/ 268357 w 964096"/>
              <a:gd name="connsiteY38" fmla="*/ 129209 h 785192"/>
              <a:gd name="connsiteX39" fmla="*/ 268357 w 964096"/>
              <a:gd name="connsiteY39" fmla="*/ 129209 h 785192"/>
              <a:gd name="connsiteX40" fmla="*/ 427383 w 964096"/>
              <a:gd name="connsiteY40" fmla="*/ 0 h 7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4096" h="785192">
                <a:moveTo>
                  <a:pt x="427383" y="0"/>
                </a:moveTo>
                <a:lnTo>
                  <a:pt x="586409" y="89452"/>
                </a:lnTo>
                <a:lnTo>
                  <a:pt x="685800" y="178905"/>
                </a:lnTo>
                <a:lnTo>
                  <a:pt x="775253" y="238539"/>
                </a:lnTo>
                <a:lnTo>
                  <a:pt x="904461" y="357809"/>
                </a:lnTo>
                <a:lnTo>
                  <a:pt x="934279" y="457200"/>
                </a:lnTo>
                <a:lnTo>
                  <a:pt x="964096" y="546652"/>
                </a:lnTo>
                <a:lnTo>
                  <a:pt x="944218" y="606287"/>
                </a:lnTo>
                <a:lnTo>
                  <a:pt x="874644" y="626166"/>
                </a:lnTo>
                <a:lnTo>
                  <a:pt x="844827" y="616226"/>
                </a:lnTo>
                <a:lnTo>
                  <a:pt x="805070" y="556592"/>
                </a:lnTo>
                <a:lnTo>
                  <a:pt x="665922" y="427383"/>
                </a:lnTo>
                <a:lnTo>
                  <a:pt x="556592" y="318052"/>
                </a:lnTo>
                <a:lnTo>
                  <a:pt x="616227" y="496957"/>
                </a:lnTo>
                <a:lnTo>
                  <a:pt x="596348" y="566531"/>
                </a:lnTo>
                <a:lnTo>
                  <a:pt x="536713" y="616226"/>
                </a:lnTo>
                <a:lnTo>
                  <a:pt x="447261" y="636105"/>
                </a:lnTo>
                <a:lnTo>
                  <a:pt x="407505" y="636105"/>
                </a:lnTo>
                <a:lnTo>
                  <a:pt x="298174" y="626166"/>
                </a:lnTo>
                <a:lnTo>
                  <a:pt x="268357" y="626166"/>
                </a:lnTo>
                <a:lnTo>
                  <a:pt x="258418" y="536713"/>
                </a:lnTo>
                <a:lnTo>
                  <a:pt x="258418" y="536713"/>
                </a:lnTo>
                <a:lnTo>
                  <a:pt x="228600" y="616226"/>
                </a:lnTo>
                <a:lnTo>
                  <a:pt x="178905" y="725557"/>
                </a:lnTo>
                <a:lnTo>
                  <a:pt x="129209" y="785192"/>
                </a:lnTo>
                <a:lnTo>
                  <a:pt x="129209" y="785192"/>
                </a:lnTo>
                <a:lnTo>
                  <a:pt x="29818" y="765313"/>
                </a:lnTo>
                <a:lnTo>
                  <a:pt x="59635" y="705679"/>
                </a:lnTo>
                <a:lnTo>
                  <a:pt x="139148" y="576470"/>
                </a:lnTo>
                <a:lnTo>
                  <a:pt x="139148" y="536713"/>
                </a:lnTo>
                <a:lnTo>
                  <a:pt x="59635" y="496957"/>
                </a:lnTo>
                <a:lnTo>
                  <a:pt x="0" y="367748"/>
                </a:lnTo>
                <a:lnTo>
                  <a:pt x="0" y="288235"/>
                </a:lnTo>
                <a:lnTo>
                  <a:pt x="69574" y="218661"/>
                </a:lnTo>
                <a:lnTo>
                  <a:pt x="69574" y="218661"/>
                </a:lnTo>
                <a:lnTo>
                  <a:pt x="139148" y="119270"/>
                </a:lnTo>
                <a:lnTo>
                  <a:pt x="228600" y="188844"/>
                </a:lnTo>
                <a:lnTo>
                  <a:pt x="258418" y="168966"/>
                </a:lnTo>
                <a:lnTo>
                  <a:pt x="268357" y="129209"/>
                </a:lnTo>
                <a:lnTo>
                  <a:pt x="268357" y="129209"/>
                </a:lnTo>
                <a:lnTo>
                  <a:pt x="427383" y="0"/>
                </a:lnTo>
                <a:close/>
              </a:path>
            </a:pathLst>
          </a:cu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Полилиния 6"/>
          <p:cNvSpPr/>
          <p:nvPr/>
        </p:nvSpPr>
        <p:spPr>
          <a:xfrm>
            <a:off x="2693504" y="4293704"/>
            <a:ext cx="675861" cy="616226"/>
          </a:xfrm>
          <a:custGeom>
            <a:avLst/>
            <a:gdLst>
              <a:gd name="connsiteX0" fmla="*/ 159026 w 675861"/>
              <a:gd name="connsiteY0" fmla="*/ 59635 h 616226"/>
              <a:gd name="connsiteX1" fmla="*/ 119270 w 675861"/>
              <a:gd name="connsiteY1" fmla="*/ 228600 h 616226"/>
              <a:gd name="connsiteX2" fmla="*/ 188844 w 675861"/>
              <a:gd name="connsiteY2" fmla="*/ 298174 h 616226"/>
              <a:gd name="connsiteX3" fmla="*/ 198783 w 675861"/>
              <a:gd name="connsiteY3" fmla="*/ 337931 h 616226"/>
              <a:gd name="connsiteX4" fmla="*/ 109331 w 675861"/>
              <a:gd name="connsiteY4" fmla="*/ 397566 h 616226"/>
              <a:gd name="connsiteX5" fmla="*/ 0 w 675861"/>
              <a:gd name="connsiteY5" fmla="*/ 457200 h 616226"/>
              <a:gd name="connsiteX6" fmla="*/ 19879 w 675861"/>
              <a:gd name="connsiteY6" fmla="*/ 516835 h 616226"/>
              <a:gd name="connsiteX7" fmla="*/ 49696 w 675861"/>
              <a:gd name="connsiteY7" fmla="*/ 566531 h 616226"/>
              <a:gd name="connsiteX8" fmla="*/ 99392 w 675861"/>
              <a:gd name="connsiteY8" fmla="*/ 566531 h 616226"/>
              <a:gd name="connsiteX9" fmla="*/ 208722 w 675861"/>
              <a:gd name="connsiteY9" fmla="*/ 586409 h 616226"/>
              <a:gd name="connsiteX10" fmla="*/ 308113 w 675861"/>
              <a:gd name="connsiteY10" fmla="*/ 616226 h 616226"/>
              <a:gd name="connsiteX11" fmla="*/ 347870 w 675861"/>
              <a:gd name="connsiteY11" fmla="*/ 596348 h 616226"/>
              <a:gd name="connsiteX12" fmla="*/ 347870 w 675861"/>
              <a:gd name="connsiteY12" fmla="*/ 556592 h 616226"/>
              <a:gd name="connsiteX13" fmla="*/ 397566 w 675861"/>
              <a:gd name="connsiteY13" fmla="*/ 516835 h 616226"/>
              <a:gd name="connsiteX14" fmla="*/ 437322 w 675861"/>
              <a:gd name="connsiteY14" fmla="*/ 447261 h 616226"/>
              <a:gd name="connsiteX15" fmla="*/ 586409 w 675861"/>
              <a:gd name="connsiteY15" fmla="*/ 387626 h 616226"/>
              <a:gd name="connsiteX16" fmla="*/ 646044 w 675861"/>
              <a:gd name="connsiteY16" fmla="*/ 318053 h 616226"/>
              <a:gd name="connsiteX17" fmla="*/ 646044 w 675861"/>
              <a:gd name="connsiteY17" fmla="*/ 318053 h 616226"/>
              <a:gd name="connsiteX18" fmla="*/ 675861 w 675861"/>
              <a:gd name="connsiteY18" fmla="*/ 178905 h 616226"/>
              <a:gd name="connsiteX19" fmla="*/ 655983 w 675861"/>
              <a:gd name="connsiteY19" fmla="*/ 119270 h 616226"/>
              <a:gd name="connsiteX20" fmla="*/ 586409 w 675861"/>
              <a:gd name="connsiteY20" fmla="*/ 198783 h 616226"/>
              <a:gd name="connsiteX21" fmla="*/ 506896 w 675861"/>
              <a:gd name="connsiteY21" fmla="*/ 208722 h 616226"/>
              <a:gd name="connsiteX22" fmla="*/ 496957 w 675861"/>
              <a:gd name="connsiteY22" fmla="*/ 109331 h 616226"/>
              <a:gd name="connsiteX23" fmla="*/ 536713 w 675861"/>
              <a:gd name="connsiteY23" fmla="*/ 49696 h 616226"/>
              <a:gd name="connsiteX24" fmla="*/ 536713 w 675861"/>
              <a:gd name="connsiteY24" fmla="*/ 49696 h 616226"/>
              <a:gd name="connsiteX25" fmla="*/ 457200 w 675861"/>
              <a:gd name="connsiteY25" fmla="*/ 0 h 616226"/>
              <a:gd name="connsiteX26" fmla="*/ 457200 w 675861"/>
              <a:gd name="connsiteY26" fmla="*/ 0 h 616226"/>
              <a:gd name="connsiteX27" fmla="*/ 357809 w 675861"/>
              <a:gd name="connsiteY27" fmla="*/ 19879 h 616226"/>
              <a:gd name="connsiteX28" fmla="*/ 268357 w 675861"/>
              <a:gd name="connsiteY28" fmla="*/ 29818 h 616226"/>
              <a:gd name="connsiteX29" fmla="*/ 159026 w 675861"/>
              <a:gd name="connsiteY29" fmla="*/ 59635 h 61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5861" h="616226">
                <a:moveTo>
                  <a:pt x="159026" y="59635"/>
                </a:moveTo>
                <a:lnTo>
                  <a:pt x="119270" y="228600"/>
                </a:lnTo>
                <a:lnTo>
                  <a:pt x="188844" y="298174"/>
                </a:lnTo>
                <a:lnTo>
                  <a:pt x="198783" y="337931"/>
                </a:lnTo>
                <a:cubicBezTo>
                  <a:pt x="115297" y="390109"/>
                  <a:pt x="141370" y="365524"/>
                  <a:pt x="109331" y="397566"/>
                </a:cubicBezTo>
                <a:lnTo>
                  <a:pt x="0" y="457200"/>
                </a:lnTo>
                <a:lnTo>
                  <a:pt x="19879" y="516835"/>
                </a:lnTo>
                <a:lnTo>
                  <a:pt x="49696" y="566531"/>
                </a:lnTo>
                <a:lnTo>
                  <a:pt x="99392" y="566531"/>
                </a:lnTo>
                <a:lnTo>
                  <a:pt x="208722" y="586409"/>
                </a:lnTo>
                <a:lnTo>
                  <a:pt x="308113" y="616226"/>
                </a:lnTo>
                <a:lnTo>
                  <a:pt x="347870" y="596348"/>
                </a:lnTo>
                <a:lnTo>
                  <a:pt x="347870" y="556592"/>
                </a:lnTo>
                <a:lnTo>
                  <a:pt x="397566" y="516835"/>
                </a:lnTo>
                <a:lnTo>
                  <a:pt x="437322" y="447261"/>
                </a:lnTo>
                <a:lnTo>
                  <a:pt x="586409" y="387626"/>
                </a:lnTo>
                <a:lnTo>
                  <a:pt x="646044" y="318053"/>
                </a:lnTo>
                <a:lnTo>
                  <a:pt x="646044" y="318053"/>
                </a:lnTo>
                <a:lnTo>
                  <a:pt x="675861" y="178905"/>
                </a:lnTo>
                <a:lnTo>
                  <a:pt x="655983" y="119270"/>
                </a:lnTo>
                <a:lnTo>
                  <a:pt x="586409" y="198783"/>
                </a:lnTo>
                <a:lnTo>
                  <a:pt x="506896" y="208722"/>
                </a:lnTo>
                <a:lnTo>
                  <a:pt x="496957" y="109331"/>
                </a:lnTo>
                <a:lnTo>
                  <a:pt x="536713" y="49696"/>
                </a:lnTo>
                <a:lnTo>
                  <a:pt x="536713" y="49696"/>
                </a:lnTo>
                <a:lnTo>
                  <a:pt x="457200" y="0"/>
                </a:lnTo>
                <a:lnTo>
                  <a:pt x="457200" y="0"/>
                </a:lnTo>
                <a:lnTo>
                  <a:pt x="357809" y="19879"/>
                </a:lnTo>
                <a:lnTo>
                  <a:pt x="268357" y="29818"/>
                </a:lnTo>
                <a:lnTo>
                  <a:pt x="159026" y="59635"/>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457200" y="1340768"/>
            <a:ext cx="8229600" cy="1944216"/>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dirty="0">
                <a:latin typeface="Calibri" pitchFamily="34" charset="0"/>
                <a:cs typeface="Calibri" pitchFamily="34" charset="0"/>
              </a:rPr>
              <a:t>Звуковое сопровождение должно соответствовать смыслу слайда или презентации, подчеркивать его тематику.</a:t>
            </a:r>
          </a:p>
          <a:p>
            <a:r>
              <a:rPr lang="ru-RU" dirty="0">
                <a:latin typeface="Calibri" pitchFamily="34" charset="0"/>
                <a:cs typeface="Calibri" pitchFamily="34" charset="0"/>
              </a:rPr>
              <a:t>Громкость должна быть оптимальной: звук должен быть приглушенным, но и в то же время его должна слышать все аудитория</a:t>
            </a:r>
            <a:r>
              <a:rPr lang="ru-RU" dirty="0" smtClean="0">
                <a:latin typeface="Calibri" pitchFamily="34" charset="0"/>
                <a:cs typeface="Calibri" pitchFamily="34" charset="0"/>
              </a:rPr>
              <a:t>.</a:t>
            </a:r>
            <a:endParaRPr lang="ru-RU" dirty="0">
              <a:latin typeface="Calibri" pitchFamily="34" charset="0"/>
              <a:cs typeface="Calibri" pitchFamily="34" charset="0"/>
            </a:endParaRP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Звук</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4" name="Picture 4" descr="http://muzaz.ru/uploads/images/z/v/u/zvuk_sireni_1.jpg"/>
          <p:cNvPicPr>
            <a:picLocks noChangeAspect="1" noChangeArrowheads="1"/>
          </p:cNvPicPr>
          <p:nvPr/>
        </p:nvPicPr>
        <p:blipFill>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422" y="37487"/>
            <a:ext cx="828170" cy="8281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congal.com/gallery/image/11402/itunes_sound_blue_music.png"/>
          <p:cNvPicPr>
            <a:picLocks noChangeAspect="1" noChangeArrowheads="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113948"/>
            <a:ext cx="684154" cy="6841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karsan.com/attachments/Image/vod1.png?template=generic"/>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rot="187009">
            <a:off x="2774516" y="5134078"/>
            <a:ext cx="2816751" cy="17239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laycast.ru/uploads/2014/06/28/9072047.pn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292080" y="4885845"/>
            <a:ext cx="2786270" cy="18180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ttp://upyourpic.org/images/201205/z76lmqpi1g.pn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flipH="1">
            <a:off x="2899077" y="4798997"/>
            <a:ext cx="2980725" cy="1582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Управляющая кнопка: далее 19">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6389" name="Picture 5" descr="C:\Users\User\Pictures\88888888888888888 копия.jpg"/>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317" y="3789040"/>
            <a:ext cx="4906963" cy="271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25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nodeType="withEffect">
                                  <p:stCondLst>
                                    <p:cond delay="0"/>
                                  </p:stCondLst>
                                  <p:childTnLst>
                                    <p:animClr clrSpc="hsl" dir="cw">
                                      <p:cBhvr override="childStyle">
                                        <p:cTn id="6" dur="500" fill="hold"/>
                                        <p:tgtEl>
                                          <p:spTgt spid="5130"/>
                                        </p:tgtEl>
                                        <p:attrNameLst>
                                          <p:attrName>style.color</p:attrName>
                                        </p:attrNameLst>
                                      </p:cBhvr>
                                      <p:by>
                                        <p:hsl h="0" s="-70588" l="0"/>
                                      </p:by>
                                    </p:animClr>
                                    <p:animClr clrSpc="hsl" dir="cw">
                                      <p:cBhvr>
                                        <p:cTn id="7" dur="500" fill="hold"/>
                                        <p:tgtEl>
                                          <p:spTgt spid="5130"/>
                                        </p:tgtEl>
                                        <p:attrNameLst>
                                          <p:attrName>fillcolor</p:attrName>
                                        </p:attrNameLst>
                                      </p:cBhvr>
                                      <p:by>
                                        <p:hsl h="0" s="-70588" l="0"/>
                                      </p:by>
                                    </p:animClr>
                                    <p:animClr clrSpc="hsl" dir="cw">
                                      <p:cBhvr>
                                        <p:cTn id="8" dur="500" fill="hold"/>
                                        <p:tgtEl>
                                          <p:spTgt spid="5130"/>
                                        </p:tgtEl>
                                        <p:attrNameLst>
                                          <p:attrName>stroke.color</p:attrName>
                                        </p:attrNameLst>
                                      </p:cBhvr>
                                      <p:by>
                                        <p:hsl h="0" s="-70588" l="0"/>
                                      </p:by>
                                    </p:animClr>
                                    <p:set>
                                      <p:cBhvr>
                                        <p:cTn id="9" dur="500" fill="hold"/>
                                        <p:tgtEl>
                                          <p:spTgt spid="513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Zvuk_dlya_sms_-_Ta-ra-ra-ra-ra-ra-ra_muzofon.com.wav"/>
                                        </p:tgtEl>
                                      </p:cMediaNode>
                                    </p:audio>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descr="http://upyourpic.org/images/201205/z76lmqpi1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5101" y="2312150"/>
            <a:ext cx="5815984" cy="4648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8" name="Picture 14" descr="http://upyourpic.org/images/201205/z76lmqpi1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231" y="2399484"/>
            <a:ext cx="5671968" cy="45338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oollady.ru/pic/0004/010/06.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5139017"/>
            <a:ext cx="2604638" cy="16726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oollady.ru/pic/0004/010/06.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72200" y="5139017"/>
            <a:ext cx="2604638" cy="1672666"/>
          </a:xfrm>
          <a:prstGeom prst="rect">
            <a:avLst/>
          </a:prstGeom>
          <a:noFill/>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457200" y="1340768"/>
            <a:ext cx="8229600" cy="1944216"/>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dirty="0">
                <a:latin typeface="Calibri" pitchFamily="34" charset="0"/>
                <a:cs typeface="Calibri" pitchFamily="34" charset="0"/>
              </a:rPr>
              <a:t>Звуковое сопровождение должно соответствовать смыслу слайда или презентации, подчеркивать его тематику.</a:t>
            </a:r>
          </a:p>
          <a:p>
            <a:r>
              <a:rPr lang="ru-RU" dirty="0">
                <a:latin typeface="Calibri" pitchFamily="34" charset="0"/>
                <a:cs typeface="Calibri" pitchFamily="34" charset="0"/>
              </a:rPr>
              <a:t>Громкость должна быть оптимальной: звук должен быть приглушенным, но и в то же время его должна слышать все </a:t>
            </a:r>
            <a:r>
              <a:rPr lang="ru-RU" dirty="0" smtClean="0">
                <a:latin typeface="Calibri" pitchFamily="34" charset="0"/>
                <a:cs typeface="Calibri" pitchFamily="34" charset="0"/>
              </a:rPr>
              <a:t>аудитория</a:t>
            </a:r>
            <a:r>
              <a:rPr lang="ru-RU" dirty="0">
                <a:latin typeface="Calibri" pitchFamily="34" charset="0"/>
                <a:cs typeface="Calibri" pitchFamily="34" charset="0"/>
              </a:rPr>
              <a:t>.</a:t>
            </a: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Звук</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4" name="Picture 4" descr="http://muzaz.ru/uploads/images/z/v/u/zvuk_sireni_1.jpg"/>
          <p:cNvPicPr>
            <a:picLocks noChangeAspect="1" noChangeArrowheads="1"/>
          </p:cNvPicPr>
          <p:nvPr/>
        </p:nvPicPr>
        <p:blipFill>
          <a:blip r:embed="rId5" cstate="screen">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422" y="37487"/>
            <a:ext cx="828170" cy="8281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congal.com/gallery/image/11402/itunes_sound_blue_music.png"/>
          <p:cNvPicPr>
            <a:picLocks noChangeAspect="1" noChangeArrowheads="1"/>
          </p:cNvPicPr>
          <p:nvPr/>
        </p:nvPicPr>
        <p:blipFill>
          <a:blip r:embed="rId7" cstate="screen">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113948"/>
            <a:ext cx="684154" cy="6841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mg-fotki.yandex.ru/get/15482/200418627.63/0_11a2d7_f0b04226_orig.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468544" y="6066248"/>
            <a:ext cx="576064" cy="720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foneyes.ru/img/picture/Aug/08/106660d8176b85bc25914ac9b564432a/6.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879809" y="4721500"/>
            <a:ext cx="1589419" cy="19509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laycast.ru/uploads/2014/06/28/9072047.pn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425992" y="5602027"/>
            <a:ext cx="1924863" cy="1255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isyonok.ucoz.ru/_ld/0/19882.pn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83568" y="4617551"/>
            <a:ext cx="2374029" cy="2140018"/>
          </a:xfrm>
          <a:prstGeom prst="rect">
            <a:avLst/>
          </a:prstGeom>
          <a:noFill/>
          <a:extLst>
            <a:ext uri="{909E8E84-426E-40DD-AFC4-6F175D3DCCD1}">
              <a14:hiddenFill xmlns:a14="http://schemas.microsoft.com/office/drawing/2010/main">
                <a:solidFill>
                  <a:srgbClr val="FFFFFF"/>
                </a:solidFill>
              </a14:hiddenFill>
            </a:ext>
          </a:extLst>
        </p:spPr>
      </p:pic>
      <p:sp>
        <p:nvSpPr>
          <p:cNvPr id="15" name="Управляющая кнопка: далее 14">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926040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nodeType="withEffect">
                                  <p:stCondLst>
                                    <p:cond delay="0"/>
                                  </p:stCondLst>
                                  <p:childTnLst>
                                    <p:animClr clrSpc="hsl" dir="cw">
                                      <p:cBhvr override="childStyle">
                                        <p:cTn id="6" dur="500" fill="hold"/>
                                        <p:tgtEl>
                                          <p:spTgt spid="5130"/>
                                        </p:tgtEl>
                                        <p:attrNameLst>
                                          <p:attrName>style.color</p:attrName>
                                        </p:attrNameLst>
                                      </p:cBhvr>
                                      <p:by>
                                        <p:hsl h="0" s="-70588" l="0"/>
                                      </p:by>
                                    </p:animClr>
                                    <p:animClr clrSpc="hsl" dir="cw">
                                      <p:cBhvr>
                                        <p:cTn id="7" dur="500" fill="hold"/>
                                        <p:tgtEl>
                                          <p:spTgt spid="5130"/>
                                        </p:tgtEl>
                                        <p:attrNameLst>
                                          <p:attrName>fillcolor</p:attrName>
                                        </p:attrNameLst>
                                      </p:cBhvr>
                                      <p:by>
                                        <p:hsl h="0" s="-70588" l="0"/>
                                      </p:by>
                                    </p:animClr>
                                    <p:animClr clrSpc="hsl" dir="cw">
                                      <p:cBhvr>
                                        <p:cTn id="8" dur="500" fill="hold"/>
                                        <p:tgtEl>
                                          <p:spTgt spid="5130"/>
                                        </p:tgtEl>
                                        <p:attrNameLst>
                                          <p:attrName>stroke.color</p:attrName>
                                        </p:attrNameLst>
                                      </p:cBhvr>
                                      <p:by>
                                        <p:hsl h="0" s="-70588" l="0"/>
                                      </p:by>
                                    </p:animClr>
                                    <p:set>
                                      <p:cBhvr>
                                        <p:cTn id="9" dur="500" fill="hold"/>
                                        <p:tgtEl>
                                          <p:spTgt spid="513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3312.wav"/>
                                        </p:tgtEl>
                                      </p:cMediaNode>
                                    </p:audio>
                                  </p:sub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oneyes.ru/img/picture/Apr/07/4936dfed85f5548cc4d454659037be25/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462" y="2564904"/>
            <a:ext cx="7253018" cy="453313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20" descr="http://school7ach.ucoz.ru/news2015/a4cb4fb6.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9512" y="5521889"/>
            <a:ext cx="2850177" cy="12914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1269048"/>
            <a:ext cx="8496944" cy="3323987"/>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dirty="0" err="1">
                <a:latin typeface="Calibri" pitchFamily="34" charset="0"/>
                <a:cs typeface="Calibri" pitchFamily="34" charset="0"/>
              </a:rPr>
              <a:t>Microsoft</a:t>
            </a:r>
            <a:r>
              <a:rPr lang="ru-RU" sz="2000" dirty="0">
                <a:latin typeface="Calibri" pitchFamily="34" charset="0"/>
                <a:cs typeface="Calibri" pitchFamily="34" charset="0"/>
              </a:rPr>
              <a:t> </a:t>
            </a:r>
            <a:r>
              <a:rPr lang="ru-RU" sz="2000" dirty="0" err="1">
                <a:latin typeface="Calibri" pitchFamily="34" charset="0"/>
                <a:cs typeface="Calibri" pitchFamily="34" charset="0"/>
              </a:rPr>
              <a:t>Office</a:t>
            </a:r>
            <a:r>
              <a:rPr lang="ru-RU" sz="2000" dirty="0">
                <a:latin typeface="Calibri" pitchFamily="34" charset="0"/>
                <a:cs typeface="Calibri" pitchFamily="34" charset="0"/>
              </a:rPr>
              <a:t> </a:t>
            </a:r>
            <a:r>
              <a:rPr lang="ru-RU" sz="2000" dirty="0" err="1">
                <a:latin typeface="Calibri" pitchFamily="34" charset="0"/>
                <a:cs typeface="Calibri" pitchFamily="34" charset="0"/>
              </a:rPr>
              <a:t>PowerPoint</a:t>
            </a:r>
            <a:r>
              <a:rPr lang="ru-RU" sz="2000" dirty="0">
                <a:latin typeface="Calibri" pitchFamily="34" charset="0"/>
                <a:cs typeface="Calibri" pitchFamily="34" charset="0"/>
              </a:rPr>
              <a:t> (или просто </a:t>
            </a:r>
            <a:r>
              <a:rPr lang="ru-RU" sz="2000" dirty="0" err="1">
                <a:latin typeface="Calibri" pitchFamily="34" charset="0"/>
                <a:cs typeface="Calibri" pitchFamily="34" charset="0"/>
              </a:rPr>
              <a:t>PowerPoint</a:t>
            </a:r>
            <a:r>
              <a:rPr lang="ru-RU" sz="2000" dirty="0">
                <a:latin typeface="Calibri" pitchFamily="34" charset="0"/>
                <a:cs typeface="Calibri" pitchFamily="34" charset="0"/>
              </a:rPr>
              <a:t>) </a:t>
            </a:r>
            <a:r>
              <a:rPr lang="ru-RU" sz="2000" dirty="0" smtClean="0">
                <a:latin typeface="Calibri" pitchFamily="34" charset="0"/>
                <a:cs typeface="Calibri" pitchFamily="34" charset="0"/>
              </a:rPr>
              <a:t>           </a:t>
            </a:r>
            <a:r>
              <a:rPr lang="ru-RU" sz="2000" dirty="0">
                <a:latin typeface="Calibri" pitchFamily="34" charset="0"/>
                <a:cs typeface="Calibri" pitchFamily="34" charset="0"/>
              </a:rPr>
              <a:t>- название специальной программы, предназначенной для создания и проведения презентаций.</a:t>
            </a:r>
          </a:p>
          <a:p>
            <a:pPr algn="ctr">
              <a:spcAft>
                <a:spcPts val="600"/>
              </a:spcAft>
            </a:pPr>
            <a:r>
              <a:rPr lang="ru-RU" sz="2000" dirty="0">
                <a:latin typeface="Calibri" pitchFamily="34" charset="0"/>
                <a:cs typeface="Calibri" pitchFamily="34" charset="0"/>
              </a:rPr>
              <a:t>Программа </a:t>
            </a:r>
            <a:r>
              <a:rPr lang="ru-RU" sz="2000" dirty="0" err="1">
                <a:latin typeface="Calibri" pitchFamily="34" charset="0"/>
                <a:cs typeface="Calibri" pitchFamily="34" charset="0"/>
              </a:rPr>
              <a:t>PowerPoint</a:t>
            </a:r>
            <a:r>
              <a:rPr lang="ru-RU" sz="2000" dirty="0">
                <a:latin typeface="Calibri" pitchFamily="34" charset="0"/>
                <a:cs typeface="Calibri" pitchFamily="34" charset="0"/>
              </a:rPr>
              <a:t> разработана компанией </a:t>
            </a:r>
            <a:r>
              <a:rPr lang="ru-RU" sz="2000" dirty="0" err="1">
                <a:latin typeface="Calibri" pitchFamily="34" charset="0"/>
                <a:cs typeface="Calibri" pitchFamily="34" charset="0"/>
              </a:rPr>
              <a:t>Microsoft</a:t>
            </a:r>
            <a:r>
              <a:rPr lang="ru-RU" sz="2000" dirty="0">
                <a:latin typeface="Calibri" pitchFamily="34" charset="0"/>
                <a:cs typeface="Calibri" pitchFamily="34" charset="0"/>
              </a:rPr>
              <a:t> и с 1990 года является неотъемлемой частью пакета </a:t>
            </a:r>
            <a:r>
              <a:rPr lang="ru-RU" sz="2000" dirty="0" err="1">
                <a:latin typeface="Calibri" pitchFamily="34" charset="0"/>
                <a:cs typeface="Calibri" pitchFamily="34" charset="0"/>
              </a:rPr>
              <a:t>Microsoft</a:t>
            </a:r>
            <a:r>
              <a:rPr lang="ru-RU" sz="2000" dirty="0">
                <a:latin typeface="Calibri" pitchFamily="34" charset="0"/>
                <a:cs typeface="Calibri" pitchFamily="34" charset="0"/>
              </a:rPr>
              <a:t> </a:t>
            </a:r>
            <a:r>
              <a:rPr lang="ru-RU" sz="2000" dirty="0" err="1">
                <a:latin typeface="Calibri" pitchFamily="34" charset="0"/>
                <a:cs typeface="Calibri" pitchFamily="34" charset="0"/>
              </a:rPr>
              <a:t>Office</a:t>
            </a:r>
            <a:r>
              <a:rPr lang="ru-RU" sz="2000" dirty="0">
                <a:latin typeface="Calibri" pitchFamily="34" charset="0"/>
                <a:cs typeface="Calibri" pitchFamily="34" charset="0"/>
              </a:rPr>
              <a:t>.</a:t>
            </a:r>
          </a:p>
          <a:p>
            <a:pPr algn="ctr" fontAlgn="base">
              <a:spcAft>
                <a:spcPts val="600"/>
              </a:spcAft>
              <a:tabLst>
                <a:tab pos="8312150" algn="l"/>
              </a:tabLst>
            </a:pPr>
            <a:r>
              <a:rPr lang="ru-RU" sz="2000" dirty="0" smtClean="0">
                <a:latin typeface="Calibri" pitchFamily="34" charset="0"/>
                <a:cs typeface="Calibri" pitchFamily="34" charset="0"/>
              </a:rPr>
              <a:t>Презентация </a:t>
            </a:r>
            <a:r>
              <a:rPr lang="ru-RU" sz="2000" dirty="0">
                <a:latin typeface="Calibri" pitchFamily="34" charset="0"/>
                <a:cs typeface="Calibri" pitchFamily="34" charset="0"/>
              </a:rPr>
              <a:t>это - сочетание текста, графических изображений, звуковых эффектов и анимации.  </a:t>
            </a:r>
          </a:p>
          <a:p>
            <a:pPr algn="ctr" fontAlgn="base">
              <a:spcAft>
                <a:spcPts val="600"/>
              </a:spcAft>
              <a:tabLst>
                <a:tab pos="8312150" algn="l"/>
              </a:tabLst>
            </a:pPr>
            <a:r>
              <a:rPr lang="ru-RU" sz="2000" dirty="0" smtClean="0">
                <a:latin typeface="Calibri" pitchFamily="34" charset="0"/>
                <a:cs typeface="Calibri" pitchFamily="34" charset="0"/>
              </a:rPr>
              <a:t>Чтобы презентация была приятна в восприятии и не вызывала отрицательных эмоций,   необходимо </a:t>
            </a:r>
            <a:r>
              <a:rPr lang="ru-RU" sz="2000" dirty="0">
                <a:latin typeface="Calibri" pitchFamily="34" charset="0"/>
                <a:cs typeface="Calibri" pitchFamily="34" charset="0"/>
              </a:rPr>
              <a:t>соблюдать </a:t>
            </a:r>
            <a:r>
              <a:rPr lang="ru-RU" sz="2000" dirty="0" smtClean="0">
                <a:latin typeface="Calibri" pitchFamily="34" charset="0"/>
                <a:cs typeface="Calibri" pitchFamily="34" charset="0"/>
              </a:rPr>
              <a:t>некоторые правила при её создании и , главное, при её оформлении. </a:t>
            </a:r>
          </a:p>
        </p:txBody>
      </p:sp>
      <p:sp>
        <p:nvSpPr>
          <p:cNvPr id="7" name="Прямоугольник 6"/>
          <p:cNvSpPr/>
          <p:nvPr/>
        </p:nvSpPr>
        <p:spPr>
          <a:xfrm>
            <a:off x="318624" y="274003"/>
            <a:ext cx="850675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Рекомендации </a:t>
            </a:r>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по дизайну </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презентации</a:t>
            </a:r>
            <a:endParaRPr lang="ru-RU" sz="2400" b="1" spc="50" dirty="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endParaRPr>
          </a:p>
        </p:txBody>
      </p:sp>
      <p:pic>
        <p:nvPicPr>
          <p:cNvPr id="10242" name="Picture 2" descr="http://www.fokusakademi.com.tr/wp-content/uploads/2015/04/microsoft-powerpoint-e%C4%9Fitim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320449"/>
            <a:ext cx="396000" cy="380359"/>
          </a:xfrm>
          <a:prstGeom prst="rect">
            <a:avLst/>
          </a:prstGeom>
          <a:noFill/>
          <a:extLst>
            <a:ext uri="{909E8E84-426E-40DD-AFC4-6F175D3DCCD1}">
              <a14:hiddenFill xmlns:a14="http://schemas.microsoft.com/office/drawing/2010/main">
                <a:solidFill>
                  <a:srgbClr val="FFFFFF"/>
                </a:solidFill>
              </a14:hiddenFill>
            </a:ext>
          </a:extLst>
        </p:spPr>
      </p:pic>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1914113"/>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freeppt.net/background/piano-music-notes-backgrounds-ppt.jpg"/>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73654" y="3901255"/>
            <a:ext cx="8893066" cy="2850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allpaperepic.com/wp-content/uploads/2016/09/Music-Wallpaper-AMO.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43430" y="103133"/>
            <a:ext cx="8963879" cy="3481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490799" y="1196751"/>
            <a:ext cx="8229600" cy="2704503"/>
          </a:xfrm>
        </p:spPr>
        <p:style>
          <a:lnRef idx="2">
            <a:schemeClr val="accent2"/>
          </a:lnRef>
          <a:fillRef idx="1">
            <a:schemeClr val="lt1"/>
          </a:fillRef>
          <a:effectRef idx="0">
            <a:schemeClr val="accent2"/>
          </a:effectRef>
          <a:fontRef idx="minor">
            <a:schemeClr val="dk1"/>
          </a:fontRef>
        </p:style>
        <p:txBody>
          <a:bodyPr>
            <a:normAutofit fontScale="92500"/>
          </a:bodyPr>
          <a:lstStyle/>
          <a:p>
            <a:r>
              <a:rPr lang="ru-RU" dirty="0" smtClean="0">
                <a:latin typeface="Calibri" pitchFamily="34" charset="0"/>
                <a:cs typeface="Calibri" pitchFamily="34" charset="0"/>
              </a:rPr>
              <a:t>Чтобы «оживить» презентацию, можно применить фоновую музыку. </a:t>
            </a:r>
          </a:p>
          <a:p>
            <a:r>
              <a:rPr lang="ru-RU" dirty="0" smtClean="0">
                <a:latin typeface="Calibri" pitchFamily="34" charset="0"/>
                <a:cs typeface="Calibri" pitchFamily="34" charset="0"/>
              </a:rPr>
              <a:t>Музыку можно установить  как на  один слайд, так и на всю презентацию.</a:t>
            </a:r>
          </a:p>
          <a:p>
            <a:r>
              <a:rPr lang="ru-RU" dirty="0" smtClean="0">
                <a:latin typeface="Calibri" pitchFamily="34" charset="0"/>
                <a:cs typeface="Calibri" pitchFamily="34" charset="0"/>
              </a:rPr>
              <a:t>При </a:t>
            </a:r>
            <a:r>
              <a:rPr lang="ru-RU" dirty="0">
                <a:latin typeface="Calibri" pitchFamily="34" charset="0"/>
                <a:cs typeface="Calibri" pitchFamily="34" charset="0"/>
              </a:rPr>
              <a:t>выборе фоновой </a:t>
            </a:r>
            <a:r>
              <a:rPr lang="ru-RU" dirty="0" smtClean="0">
                <a:latin typeface="Calibri" pitchFamily="34" charset="0"/>
                <a:cs typeface="Calibri" pitchFamily="34" charset="0"/>
              </a:rPr>
              <a:t>музыки на презентацию лучше остановиться на музыке без слов, </a:t>
            </a:r>
            <a:r>
              <a:rPr lang="ru-RU" dirty="0">
                <a:latin typeface="Calibri" pitchFamily="34" charset="0"/>
                <a:cs typeface="Calibri" pitchFamily="34" charset="0"/>
              </a:rPr>
              <a:t>она не должна отвлекать внимание слушателей и не заглушать слова докладчика. </a:t>
            </a:r>
          </a:p>
        </p:txBody>
      </p:sp>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Звук</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4" name="Picture 4" descr="http://muzaz.ru/uploads/images/z/v/u/zvuk_sireni_1.jpg"/>
          <p:cNvPicPr>
            <a:picLocks noChangeAspect="1" noChangeArrowheads="1"/>
          </p:cNvPicPr>
          <p:nvPr/>
        </p:nvPicPr>
        <p:blipFill>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422" y="37487"/>
            <a:ext cx="828170" cy="8281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congal.com/gallery/image/11402/itunes_sound_blue_music.png"/>
          <p:cNvPicPr>
            <a:picLocks noChangeAspect="1" noChangeArrowheads="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113948"/>
            <a:ext cx="684154" cy="684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detki-kovrovo.ru/cons/image/consultacii_muz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3327187"/>
            <a:ext cx="3564474" cy="3342173"/>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2">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2" name="barbariki_-_druzya_(zaycev.ne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9404920" y="6516960"/>
            <a:ext cx="609600" cy="609600"/>
          </a:xfrm>
          <a:prstGeom prst="rect">
            <a:avLst/>
          </a:prstGeom>
        </p:spPr>
      </p:pic>
    </p:spTree>
    <p:extLst>
      <p:ext uri="{BB962C8B-B14F-4D97-AF65-F5344CB8AC3E}">
        <p14:creationId xmlns:p14="http://schemas.microsoft.com/office/powerpoint/2010/main" val="838162220"/>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38" fill="hold"/>
                                        <p:tgtEl>
                                          <p:spTgt spid="12"/>
                                        </p:tgtEl>
                                      </p:cBhvr>
                                    </p:cmd>
                                  </p:childTnLst>
                                </p:cTn>
                              </p:par>
                              <p:par>
                                <p:cTn id="7" presetID="1" presetClass="entr" presetSubtype="0" fill="hold" grpId="0" nodeType="withEffect">
                                  <p:stCondLst>
                                    <p:cond delay="1200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freeppt.net/background/piano-music-notes-backgrounds-ppt.jpg"/>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73654" y="3901255"/>
            <a:ext cx="8893066" cy="2850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allpaperepic.com/wp-content/uploads/2016/09/Music-Wallpaper-AMO.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43430" y="103133"/>
            <a:ext cx="8963879" cy="3481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0"/>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Звук</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4" name="Picture 4" descr="http://muzaz.ru/uploads/images/z/v/u/zvuk_sireni_1.jpg"/>
          <p:cNvPicPr>
            <a:picLocks noChangeAspect="1" noChangeArrowheads="1"/>
          </p:cNvPicPr>
          <p:nvPr/>
        </p:nvPicPr>
        <p:blipFill>
          <a:blip r:embed="rId6" cstate="screen">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1422" y="37487"/>
            <a:ext cx="828170" cy="82817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icongal.com/gallery/image/11402/itunes_sound_blue_music.png"/>
          <p:cNvPicPr>
            <a:picLocks noChangeAspect="1" noChangeArrowheads="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113948"/>
            <a:ext cx="684154" cy="684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detki-kovrovo.ru/cons/image/consultacii_muz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3327187"/>
            <a:ext cx="3564474" cy="3342173"/>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0">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6" name="17 Дорожка 17.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10" cstate="print"/>
          <a:stretch>
            <a:fillRect/>
          </a:stretch>
        </p:blipFill>
        <p:spPr>
          <a:xfrm>
            <a:off x="9396536" y="6328568"/>
            <a:ext cx="609600" cy="609600"/>
          </a:xfrm>
        </p:spPr>
      </p:pic>
      <p:sp>
        <p:nvSpPr>
          <p:cNvPr id="13" name="Содержимое 2"/>
          <p:cNvSpPr txBox="1">
            <a:spLocks/>
          </p:cNvSpPr>
          <p:nvPr/>
        </p:nvSpPr>
        <p:spPr>
          <a:xfrm>
            <a:off x="490799" y="1196751"/>
            <a:ext cx="8229600" cy="270450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r>
              <a:rPr lang="ru-RU" dirty="0" smtClean="0">
                <a:latin typeface="Calibri" pitchFamily="34" charset="0"/>
                <a:cs typeface="Calibri" pitchFamily="34" charset="0"/>
              </a:rPr>
              <a:t>Чтобы «оживить» презентацию, можно применить фоновую музыку. </a:t>
            </a:r>
          </a:p>
          <a:p>
            <a:r>
              <a:rPr lang="ru-RU" dirty="0" smtClean="0">
                <a:latin typeface="Calibri" pitchFamily="34" charset="0"/>
                <a:cs typeface="Calibri" pitchFamily="34" charset="0"/>
              </a:rPr>
              <a:t>Музыку можно установить  как на  один слайд, так и на всю презентацию.</a:t>
            </a:r>
          </a:p>
          <a:p>
            <a:r>
              <a:rPr lang="ru-RU" dirty="0" smtClean="0">
                <a:latin typeface="Calibri" pitchFamily="34" charset="0"/>
                <a:cs typeface="Calibri" pitchFamily="34" charset="0"/>
              </a:rPr>
              <a:t>При выборе фоновой музыки на презентацию лучше остановиться на музыке без слов, она не должна отвлекать внимание слушателей и не заглушать слова докладчика. </a:t>
            </a:r>
            <a:endParaRPr lang="ru-RU" dirty="0">
              <a:latin typeface="Calibri" pitchFamily="34" charset="0"/>
              <a:cs typeface="Calibri" pitchFamily="34" charset="0"/>
            </a:endParaRPr>
          </a:p>
        </p:txBody>
      </p:sp>
    </p:spTree>
    <p:extLst>
      <p:ext uri="{BB962C8B-B14F-4D97-AF65-F5344CB8AC3E}">
        <p14:creationId xmlns:p14="http://schemas.microsoft.com/office/powerpoint/2010/main" val="3233816721"/>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6"/>
                </p:tgtEl>
              </p:cMediaNode>
            </p:audio>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joe-kelly.com/wp-content/uploads/2015/05/stockfresh_1289078_kids-on-stage_siz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582"/>
            <a:ext cx="7488832" cy="6813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2699792" y="5937640"/>
            <a:ext cx="3600400" cy="936104"/>
          </a:xfrm>
        </p:spPr>
        <p:txBody>
          <a:bodyPr/>
          <a:lstStyle/>
          <a:p>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А теперь…</a:t>
            </a: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endParaRPr>
          </a:p>
        </p:txBody>
      </p:sp>
      <p:sp>
        <p:nvSpPr>
          <p:cNvPr id="8" name="Скругленный прямоугольник 7"/>
          <p:cNvSpPr/>
          <p:nvPr/>
        </p:nvSpPr>
        <p:spPr>
          <a:xfrm>
            <a:off x="4283968" y="5301208"/>
            <a:ext cx="504056" cy="576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2"/>
          <p:cNvSpPr txBox="1">
            <a:spLocks/>
          </p:cNvSpPr>
          <p:nvPr/>
        </p:nvSpPr>
        <p:spPr>
          <a:xfrm>
            <a:off x="3077834" y="2204864"/>
            <a:ext cx="2988332" cy="2448272"/>
          </a:xfrm>
          <a:prstGeom prst="rect">
            <a:avLst/>
          </a:prstGeom>
        </p:spPr>
        <p:txBody>
          <a:bodyPr vert="horz" lIns="91440" tIns="45720" rIns="91440" bIns="45720" numCol="1" rtlCol="0" anchor="ctr">
            <a:prstTxWarp prst="textDeflateInflateDeflate">
              <a:avLst/>
            </a:prstTxWarp>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Спасибо</a:t>
            </a:r>
            <a:b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b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за </a:t>
            </a:r>
            <a:b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br>
            <a:r>
              <a:rPr lang="ru-R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rPr>
              <a:t>внимание!</a:t>
            </a: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Calibri" pitchFamily="34" charset="0"/>
            </a:endParaRPr>
          </a:p>
        </p:txBody>
      </p:sp>
      <p:sp>
        <p:nvSpPr>
          <p:cNvPr id="2" name="Овал 1"/>
          <p:cNvSpPr/>
          <p:nvPr/>
        </p:nvSpPr>
        <p:spPr>
          <a:xfrm>
            <a:off x="4391992" y="5049192"/>
            <a:ext cx="108000" cy="180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4544392" y="5085184"/>
            <a:ext cx="108000" cy="180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олилиния 4"/>
          <p:cNvSpPr/>
          <p:nvPr/>
        </p:nvSpPr>
        <p:spPr>
          <a:xfrm>
            <a:off x="4018900" y="5758490"/>
            <a:ext cx="785045" cy="294392"/>
          </a:xfrm>
          <a:custGeom>
            <a:avLst/>
            <a:gdLst>
              <a:gd name="connsiteX0" fmla="*/ 0 w 785045"/>
              <a:gd name="connsiteY0" fmla="*/ 133814 h 294392"/>
              <a:gd name="connsiteX1" fmla="*/ 107051 w 785045"/>
              <a:gd name="connsiteY1" fmla="*/ 0 h 294392"/>
              <a:gd name="connsiteX2" fmla="*/ 785045 w 785045"/>
              <a:gd name="connsiteY2" fmla="*/ 98130 h 294392"/>
              <a:gd name="connsiteX3" fmla="*/ 664612 w 785045"/>
              <a:gd name="connsiteY3" fmla="*/ 294392 h 294392"/>
              <a:gd name="connsiteX4" fmla="*/ 0 w 785045"/>
              <a:gd name="connsiteY4" fmla="*/ 133814 h 29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45" h="294392">
                <a:moveTo>
                  <a:pt x="0" y="133814"/>
                </a:moveTo>
                <a:lnTo>
                  <a:pt x="107051" y="0"/>
                </a:lnTo>
                <a:lnTo>
                  <a:pt x="785045" y="98130"/>
                </a:lnTo>
                <a:lnTo>
                  <a:pt x="664612" y="294392"/>
                </a:lnTo>
                <a:lnTo>
                  <a:pt x="0" y="1338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http://informatika312.ucoz.ru/khudozhnik.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5717" y="4653136"/>
            <a:ext cx="1812563" cy="1556791"/>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0">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13" name="Прямоугольник 12"/>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2" descr="http://bestgif.narod.ru/jivotnie/animashki-4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6384" y="6957392"/>
            <a:ext cx="1892015" cy="85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45964"/>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27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355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orldyarns.net/tea/organicgaba/14rHtvhNd.jpg"/>
          <p:cNvPicPr>
            <a:picLocks noChangeAspect="1" noChangeArrowheads="1"/>
          </p:cNvPicPr>
          <p:nvPr/>
        </p:nvPicPr>
        <p:blipFill>
          <a:blip r:embed="rId2" cstate="print">
            <a:clrChange>
              <a:clrFrom>
                <a:srgbClr val="F9F5F2"/>
              </a:clrFrom>
              <a:clrTo>
                <a:srgbClr val="F9F5F2">
                  <a:alpha val="0"/>
                </a:srgbClr>
              </a:clrTo>
            </a:clrChange>
            <a:extLst>
              <a:ext uri="{28A0092B-C50C-407E-A947-70E740481C1C}">
                <a14:useLocalDpi xmlns:a14="http://schemas.microsoft.com/office/drawing/2010/main" val="0"/>
              </a:ext>
            </a:extLst>
          </a:blip>
          <a:srcRect/>
          <a:stretch>
            <a:fillRect/>
          </a:stretch>
        </p:blipFill>
        <p:spPr bwMode="auto">
          <a:xfrm rot="10800000" flipH="1">
            <a:off x="7094291" y="5895419"/>
            <a:ext cx="1942205" cy="845948"/>
          </a:xfrm>
          <a:prstGeom prst="rect">
            <a:avLst/>
          </a:prstGeom>
          <a:noFill/>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467544" y="1700808"/>
            <a:ext cx="8229600" cy="1800200"/>
          </a:xfr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a:bodyPr>
          <a:lstStyle/>
          <a:p>
            <a:pPr marL="0" indent="0">
              <a:spcAft>
                <a:spcPts val="800"/>
              </a:spcAft>
              <a:buNone/>
            </a:pPr>
            <a:r>
              <a:rPr lang="ru-RU" sz="2400" dirty="0" smtClean="0">
                <a:solidFill>
                  <a:srgbClr val="5C0000"/>
                </a:solidFill>
                <a:latin typeface="Calibri" pitchFamily="34" charset="0"/>
                <a:cs typeface="Calibri" pitchFamily="34" charset="0"/>
              </a:rPr>
              <a:t>Создайте </a:t>
            </a:r>
            <a:r>
              <a:rPr lang="ru-RU" sz="2400" dirty="0">
                <a:solidFill>
                  <a:srgbClr val="5C0000"/>
                </a:solidFill>
                <a:latin typeface="Calibri" pitchFamily="34" charset="0"/>
                <a:cs typeface="Calibri" pitchFamily="34" charset="0"/>
              </a:rPr>
              <a:t>презентацию, рассказывающую о положительных и отрицательных аспектах употребления </a:t>
            </a:r>
            <a:r>
              <a:rPr lang="ru-RU" sz="2400" dirty="0" smtClean="0">
                <a:solidFill>
                  <a:srgbClr val="5C0000"/>
                </a:solidFill>
                <a:latin typeface="Calibri" pitchFamily="34" charset="0"/>
                <a:cs typeface="Calibri" pitchFamily="34" charset="0"/>
              </a:rPr>
              <a:t>кофе или чая. </a:t>
            </a:r>
          </a:p>
          <a:p>
            <a:pPr marL="0" indent="0">
              <a:buNone/>
            </a:pPr>
            <a:r>
              <a:rPr lang="ru-RU" sz="2400" dirty="0" smtClean="0">
                <a:solidFill>
                  <a:srgbClr val="5C0000"/>
                </a:solidFill>
                <a:latin typeface="Calibri" pitchFamily="34" charset="0"/>
                <a:cs typeface="Calibri" pitchFamily="34" charset="0"/>
              </a:rPr>
              <a:t>Используйте цветовую </a:t>
            </a:r>
            <a:r>
              <a:rPr lang="ru-RU" sz="2400" dirty="0">
                <a:solidFill>
                  <a:srgbClr val="5C0000"/>
                </a:solidFill>
                <a:latin typeface="Calibri" pitchFamily="34" charset="0"/>
                <a:cs typeface="Calibri" pitchFamily="34" charset="0"/>
              </a:rPr>
              <a:t>схему слайдов, тени и различные </a:t>
            </a:r>
            <a:r>
              <a:rPr lang="ru-RU" sz="2400" dirty="0" smtClean="0">
                <a:solidFill>
                  <a:srgbClr val="5C0000"/>
                </a:solidFill>
                <a:latin typeface="Calibri" pitchFamily="34" charset="0"/>
                <a:cs typeface="Calibri" pitchFamily="34" charset="0"/>
              </a:rPr>
              <a:t>цвета и эффекты </a:t>
            </a:r>
            <a:r>
              <a:rPr lang="ru-RU" sz="2400" dirty="0">
                <a:solidFill>
                  <a:srgbClr val="5C0000"/>
                </a:solidFill>
                <a:latin typeface="Calibri" pitchFamily="34" charset="0"/>
                <a:cs typeface="Calibri" pitchFamily="34" charset="0"/>
              </a:rPr>
              <a:t>текста </a:t>
            </a:r>
            <a:r>
              <a:rPr lang="ru-RU" sz="2400" dirty="0" smtClean="0">
                <a:solidFill>
                  <a:srgbClr val="5C0000"/>
                </a:solidFill>
                <a:latin typeface="Calibri" pitchFamily="34" charset="0"/>
                <a:cs typeface="Calibri" pitchFamily="34" charset="0"/>
              </a:rPr>
              <a:t>и заголовков.</a:t>
            </a:r>
            <a:endParaRPr lang="ru-RU" sz="2400" dirty="0">
              <a:solidFill>
                <a:srgbClr val="5C0000"/>
              </a:solidFill>
              <a:latin typeface="Calibri" pitchFamily="34" charset="0"/>
              <a:cs typeface="Calibri" pitchFamily="34" charset="0"/>
            </a:endParaRPr>
          </a:p>
        </p:txBody>
      </p:sp>
      <p:sp>
        <p:nvSpPr>
          <p:cNvPr id="2" name="Заголовок 1"/>
          <p:cNvSpPr>
            <a:spLocks noGrp="1"/>
          </p:cNvSpPr>
          <p:nvPr>
            <p:ph type="title"/>
          </p:nvPr>
        </p:nvSpPr>
        <p:spPr>
          <a:xfrm>
            <a:off x="457200" y="332656"/>
            <a:ext cx="8229600" cy="12961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Задание</a:t>
            </a:r>
            <a:endParaRPr lang="ru-RU" sz="29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rot="14907055">
            <a:off x="4888861" y="5548572"/>
            <a:ext cx="555284" cy="944849"/>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10" descr="http://torange.biz/photo/32/32302/32302.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24816" y="4766928"/>
            <a:ext cx="3112640" cy="2334480"/>
          </a:xfrm>
          <a:prstGeom prst="rect">
            <a:avLst/>
          </a:prstGeom>
          <a:noFill/>
          <a:extLst>
            <a:ext uri="{909E8E84-426E-40DD-AFC4-6F175D3DCCD1}">
              <a14:hiddenFill xmlns:a14="http://schemas.microsoft.com/office/drawing/2010/main">
                <a:solidFill>
                  <a:srgbClr val="FFFFFF"/>
                </a:solidFill>
              </a14:hiddenFill>
            </a:ext>
          </a:extLst>
        </p:spPr>
      </p:pic>
      <p:sp>
        <p:nvSpPr>
          <p:cNvPr id="10" name="Управляющая кнопка: далее 9">
            <a:hlinkClick r:id="" action="ppaction://hlinkshowjump?jump=endshow"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grpSp>
        <p:nvGrpSpPr>
          <p:cNvPr id="6" name="Группа 5"/>
          <p:cNvGrpSpPr/>
          <p:nvPr/>
        </p:nvGrpSpPr>
        <p:grpSpPr>
          <a:xfrm>
            <a:off x="1403648" y="3717032"/>
            <a:ext cx="3024336" cy="3024336"/>
            <a:chOff x="1619672" y="3717032"/>
            <a:chExt cx="3024336" cy="3024336"/>
          </a:xfrm>
        </p:grpSpPr>
        <p:pic>
          <p:nvPicPr>
            <p:cNvPr id="3076" name="Picture 4" descr="http://corel-vector.narod.ru/31.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339752" y="4941460"/>
              <a:ext cx="1464286" cy="1007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ttp://previews.123rf.com/images/tilo/tilo1108/tilo110800002/10418836-Cup-of-hot-coffee-with-foam-and-spoon-Stock-Vector-cappuccino.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3717032"/>
              <a:ext cx="3024336" cy="302433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ttp://vesti.vesti.lv/images/stories/2011/06/02/orig_2265657736.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2750" y="4329112"/>
            <a:ext cx="3075419" cy="2304256"/>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p:cNvSpPr txBox="1">
            <a:spLocks/>
          </p:cNvSpPr>
          <p:nvPr/>
        </p:nvSpPr>
        <p:spPr>
          <a:xfrm>
            <a:off x="457200" y="3501008"/>
            <a:ext cx="8229600" cy="1296144"/>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4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Желаю удачи!</a:t>
            </a:r>
            <a:endParaRPr lang="ru-RU" sz="44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1124050280"/>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3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oneyes.ru/img/picture/Apr/07/4936dfed85f5548cc4d454659037be25/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462" y="2564904"/>
            <a:ext cx="7253018" cy="453313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20" descr="http://school7ach.ucoz.ru/news2015/a4cb4fb6.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9512" y="5521889"/>
            <a:ext cx="2850177" cy="12914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1480135"/>
            <a:ext cx="8496944" cy="2092881"/>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fontAlgn="base">
              <a:spcAft>
                <a:spcPts val="600"/>
              </a:spcAft>
              <a:tabLst>
                <a:tab pos="8312150" algn="l"/>
              </a:tabLst>
            </a:pPr>
            <a:r>
              <a:rPr lang="ru-RU" sz="2000" dirty="0" smtClean="0">
                <a:latin typeface="Calibri" pitchFamily="34" charset="0"/>
                <a:cs typeface="Calibri" pitchFamily="34" charset="0"/>
              </a:rPr>
              <a:t>Оформляя презентацию мы уделяем огромное внимание  выбору </a:t>
            </a:r>
            <a:r>
              <a:rPr lang="ru-RU" sz="2000" dirty="0">
                <a:latin typeface="Calibri" pitchFamily="34" charset="0"/>
                <a:cs typeface="Calibri" pitchFamily="34" charset="0"/>
              </a:rPr>
              <a:t>шрифта</a:t>
            </a:r>
            <a:r>
              <a:rPr lang="ru-RU" sz="2000" dirty="0" smtClean="0">
                <a:latin typeface="Calibri" pitchFamily="34" charset="0"/>
                <a:cs typeface="Calibri" pitchFamily="34" charset="0"/>
              </a:rPr>
              <a:t>, фона слайдов, качеству графических изображений.</a:t>
            </a:r>
          </a:p>
          <a:p>
            <a:pPr algn="ctr" fontAlgn="base">
              <a:spcAft>
                <a:spcPts val="600"/>
              </a:spcAft>
              <a:tabLst>
                <a:tab pos="8312150" algn="l"/>
              </a:tabLst>
            </a:pPr>
            <a:r>
              <a:rPr lang="ru-RU" sz="2000" dirty="0" smtClean="0">
                <a:latin typeface="Calibri" pitchFamily="34" charset="0"/>
                <a:cs typeface="Calibri" pitchFamily="34" charset="0"/>
              </a:rPr>
              <a:t>Для наилучшего восприятия презентации важным является и их взаиморасположение на слайде.</a:t>
            </a:r>
          </a:p>
          <a:p>
            <a:pPr algn="ctr" fontAlgn="base">
              <a:spcAft>
                <a:spcPts val="600"/>
              </a:spcAft>
              <a:tabLst>
                <a:tab pos="8312150" algn="l"/>
              </a:tabLst>
            </a:pPr>
            <a:r>
              <a:rPr lang="ru-RU" sz="2000" dirty="0" smtClean="0">
                <a:latin typeface="Calibri" pitchFamily="34" charset="0"/>
                <a:cs typeface="Calibri" pitchFamily="34" charset="0"/>
              </a:rPr>
              <a:t>А когда будете просматривать готовую работу, помните: если вам что-то не нравится, лучше этот фрагмент переделать. </a:t>
            </a:r>
          </a:p>
        </p:txBody>
      </p:sp>
      <p:sp>
        <p:nvSpPr>
          <p:cNvPr id="7" name="Прямоугольник 6"/>
          <p:cNvSpPr/>
          <p:nvPr/>
        </p:nvSpPr>
        <p:spPr>
          <a:xfrm>
            <a:off x="318624" y="274003"/>
            <a:ext cx="850675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Рекомендации </a:t>
            </a:r>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по дизайну </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rPr>
              <a:t>презентации</a:t>
            </a:r>
            <a:endParaRPr lang="ru-RU" sz="2400" b="1" spc="50" dirty="0">
              <a:ln w="11430"/>
              <a:solidFill>
                <a:srgbClr val="740000"/>
              </a:solidFill>
              <a:effectLst>
                <a:outerShdw blurRad="76200" dist="50800" dir="5400000" algn="tl" rotWithShape="0">
                  <a:srgbClr val="000000">
                    <a:alpha val="65000"/>
                  </a:srgbClr>
                </a:outerShdw>
              </a:effectLst>
              <a:latin typeface="Calibri" pitchFamily="34" charset="0"/>
              <a:ea typeface="+mj-ea"/>
              <a:cs typeface="Calibri" pitchFamily="34" charset="0"/>
            </a:endParaRPr>
          </a:p>
        </p:txBody>
      </p:sp>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106760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oneyes.ru/img/picture/Apr/07/4936dfed85f5548cc4d454659037be25/1.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9462" y="2564904"/>
            <a:ext cx="7253018" cy="453313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20" descr="http://school7ach.ucoz.ru/news2015/a4cb4fb6.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9512" y="5521889"/>
            <a:ext cx="2850177" cy="129148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231741" y="1124744"/>
            <a:ext cx="4680519" cy="67710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Aft>
                <a:spcPts val="1200"/>
              </a:spcAft>
            </a:pPr>
            <a:r>
              <a:rPr lang="ru-RU" sz="3800" b="1" spc="50" dirty="0" smtClean="0">
                <a:ln w="11430"/>
                <a:solidFill>
                  <a:srgbClr val="740000"/>
                </a:solidFill>
                <a:effectLst>
                  <a:outerShdw blurRad="76200" dist="50800" dir="5400000" algn="tl" rotWithShape="0">
                    <a:srgbClr val="000000">
                      <a:alpha val="65000"/>
                    </a:srgbClr>
                  </a:outerShdw>
                </a:effectLst>
                <a:latin typeface="Times New Roman" pitchFamily="18" charset="0"/>
                <a:ea typeface="+mj-ea"/>
                <a:cs typeface="Times New Roman" pitchFamily="18" charset="0"/>
              </a:rPr>
              <a:t>Итак,  начнем</a:t>
            </a:r>
            <a:endParaRPr lang="ru-RU" sz="3800" b="1" spc="50" dirty="0">
              <a:ln w="11430"/>
              <a:solidFill>
                <a:srgbClr val="740000"/>
              </a:solidFill>
              <a:effectLst>
                <a:outerShdw blurRad="76200" dist="50800" dir="5400000" algn="tl" rotWithShape="0">
                  <a:srgbClr val="000000">
                    <a:alpha val="65000"/>
                  </a:srgbClr>
                </a:outerShdw>
              </a:effectLst>
              <a:latin typeface="Times New Roman" pitchFamily="18" charset="0"/>
              <a:ea typeface="+mj-ea"/>
              <a:cs typeface="Times New Roman" pitchFamily="18" charset="0"/>
            </a:endParaRPr>
          </a:p>
        </p:txBody>
      </p:sp>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400018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7524" y="1412776"/>
            <a:ext cx="8568952" cy="3460213"/>
          </a:xfr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ormAutofit/>
          </a:bodyPr>
          <a:lstStyle/>
          <a:p>
            <a:pPr fontAlgn="base"/>
            <a:r>
              <a:rPr lang="ru-RU" sz="2200" dirty="0" smtClean="0">
                <a:latin typeface="Calibri" pitchFamily="34" charset="0"/>
                <a:cs typeface="Calibri" pitchFamily="34" charset="0"/>
              </a:rPr>
              <a:t>Перед работой над презентацией  создайте </a:t>
            </a:r>
          </a:p>
          <a:p>
            <a:pPr marL="0" indent="0" fontAlgn="base">
              <a:buNone/>
            </a:pPr>
            <a:r>
              <a:rPr lang="ru-RU" sz="2200" i="1" dirty="0">
                <a:latin typeface="Calibri" pitchFamily="34" charset="0"/>
                <a:cs typeface="Calibri" pitchFamily="34" charset="0"/>
              </a:rPr>
              <a:t> </a:t>
            </a:r>
            <a:r>
              <a:rPr lang="ru-RU" sz="2200" i="1" dirty="0" smtClean="0">
                <a:latin typeface="Calibri" pitchFamily="34" charset="0"/>
                <a:cs typeface="Calibri" pitchFamily="34" charset="0"/>
              </a:rPr>
              <a:t>     </a:t>
            </a:r>
            <a:r>
              <a:rPr lang="ru-RU" sz="2500" i="1" dirty="0" smtClean="0">
                <a:latin typeface="Calibri" pitchFamily="34" charset="0"/>
                <a:cs typeface="Calibri" pitchFamily="34" charset="0"/>
              </a:rPr>
              <a:t>План презентации.</a:t>
            </a:r>
          </a:p>
          <a:p>
            <a:pPr fontAlgn="base"/>
            <a:endParaRPr lang="ru-RU" sz="800" i="1" dirty="0">
              <a:latin typeface="Calibri" pitchFamily="34" charset="0"/>
              <a:cs typeface="Calibri" pitchFamily="34" charset="0"/>
            </a:endParaRPr>
          </a:p>
          <a:p>
            <a:pPr fontAlgn="base"/>
            <a:r>
              <a:rPr lang="ru-RU" sz="2500" i="1" dirty="0" smtClean="0">
                <a:latin typeface="Calibri" pitchFamily="34" charset="0"/>
                <a:cs typeface="Calibri" pitchFamily="34" charset="0"/>
              </a:rPr>
              <a:t>Основные </a:t>
            </a:r>
            <a:r>
              <a:rPr lang="ru-RU" sz="2500" i="1" dirty="0">
                <a:latin typeface="Calibri" pitchFamily="34" charset="0"/>
                <a:cs typeface="Calibri" pitchFamily="34" charset="0"/>
              </a:rPr>
              <a:t>разделы презентации:</a:t>
            </a:r>
          </a:p>
          <a:p>
            <a:pPr lvl="1" fontAlgn="base">
              <a:buFont typeface="Wingdings" pitchFamily="2" charset="2"/>
              <a:buChar char="Ø"/>
            </a:pPr>
            <a:r>
              <a:rPr lang="ru-RU" i="1" dirty="0" smtClean="0">
                <a:latin typeface="Calibri" pitchFamily="34" charset="0"/>
                <a:cs typeface="Calibri" pitchFamily="34" charset="0"/>
              </a:rPr>
              <a:t>Титульный слайд </a:t>
            </a:r>
            <a:r>
              <a:rPr lang="ru-RU" sz="2000" dirty="0">
                <a:latin typeface="Calibri" pitchFamily="34" charset="0"/>
                <a:cs typeface="Calibri" pitchFamily="34" charset="0"/>
              </a:rPr>
              <a:t>(первый слайд);</a:t>
            </a:r>
          </a:p>
          <a:p>
            <a:pPr lvl="1" fontAlgn="base">
              <a:buFont typeface="Wingdings" pitchFamily="2" charset="2"/>
              <a:buChar char="Ø"/>
            </a:pPr>
            <a:r>
              <a:rPr lang="ru-RU" i="1" dirty="0" smtClean="0">
                <a:latin typeface="Calibri" pitchFamily="34" charset="0"/>
                <a:cs typeface="Calibri" pitchFamily="34" charset="0"/>
              </a:rPr>
              <a:t>Основная </a:t>
            </a:r>
            <a:r>
              <a:rPr lang="ru-RU" i="1" dirty="0">
                <a:latin typeface="Calibri" pitchFamily="34" charset="0"/>
                <a:cs typeface="Calibri" pitchFamily="34" charset="0"/>
              </a:rPr>
              <a:t>часть </a:t>
            </a:r>
            <a:r>
              <a:rPr lang="ru-RU" i="1" dirty="0" smtClean="0">
                <a:latin typeface="Calibri" pitchFamily="34" charset="0"/>
                <a:cs typeface="Calibri" pitchFamily="34" charset="0"/>
              </a:rPr>
              <a:t>презентации</a:t>
            </a:r>
          </a:p>
          <a:p>
            <a:pPr marL="411480" lvl="1" indent="0" fontAlgn="base">
              <a:lnSpc>
                <a:spcPct val="95000"/>
              </a:lnSpc>
              <a:spcBef>
                <a:spcPts val="0"/>
              </a:spcBef>
              <a:buNone/>
            </a:pPr>
            <a:r>
              <a:rPr lang="ru-RU" dirty="0">
                <a:latin typeface="Calibri" pitchFamily="34" charset="0"/>
                <a:cs typeface="Calibri" pitchFamily="34" charset="0"/>
              </a:rPr>
              <a:t> </a:t>
            </a:r>
            <a:r>
              <a:rPr lang="ru-RU" dirty="0" smtClean="0">
                <a:latin typeface="Calibri" pitchFamily="34" charset="0"/>
                <a:cs typeface="Calibri" pitchFamily="34" charset="0"/>
              </a:rPr>
              <a:t>     </a:t>
            </a:r>
            <a:r>
              <a:rPr lang="ru-RU" sz="2000" dirty="0" smtClean="0">
                <a:latin typeface="Calibri" pitchFamily="34" charset="0"/>
                <a:cs typeface="Calibri" pitchFamily="34" charset="0"/>
              </a:rPr>
              <a:t>(может содержать оглавление); </a:t>
            </a:r>
            <a:endParaRPr lang="ru-RU" sz="2000" dirty="0">
              <a:latin typeface="Calibri" pitchFamily="34" charset="0"/>
              <a:cs typeface="Calibri" pitchFamily="34" charset="0"/>
            </a:endParaRPr>
          </a:p>
          <a:p>
            <a:pPr lvl="1" fontAlgn="base">
              <a:buFont typeface="Wingdings" pitchFamily="2" charset="2"/>
              <a:buChar char="Ø"/>
            </a:pPr>
            <a:r>
              <a:rPr lang="ru-RU" i="1" dirty="0">
                <a:latin typeface="Calibri" pitchFamily="34" charset="0"/>
                <a:cs typeface="Calibri" pitchFamily="34" charset="0"/>
              </a:rPr>
              <a:t>Заключение</a:t>
            </a:r>
            <a:r>
              <a:rPr lang="ru-RU" dirty="0">
                <a:latin typeface="Calibri" pitchFamily="34" charset="0"/>
                <a:cs typeface="Calibri" pitchFamily="34" charset="0"/>
              </a:rPr>
              <a:t> </a:t>
            </a:r>
            <a:r>
              <a:rPr lang="ru-RU" sz="2000" dirty="0">
                <a:latin typeface="Calibri" pitchFamily="34" charset="0"/>
                <a:cs typeface="Calibri" pitchFamily="34" charset="0"/>
              </a:rPr>
              <a:t>(может содержать выводы</a:t>
            </a:r>
            <a:r>
              <a:rPr lang="ru-RU" sz="2000" dirty="0" smtClean="0">
                <a:latin typeface="Calibri" pitchFamily="34" charset="0"/>
                <a:cs typeface="Calibri" pitchFamily="34" charset="0"/>
              </a:rPr>
              <a:t>);</a:t>
            </a:r>
            <a:endParaRPr lang="ru-RU" sz="2000" dirty="0">
              <a:latin typeface="Calibri" pitchFamily="34" charset="0"/>
              <a:cs typeface="Calibri" pitchFamily="34" charset="0"/>
            </a:endParaRPr>
          </a:p>
          <a:p>
            <a:pPr lvl="1" fontAlgn="base">
              <a:buFont typeface="Wingdings" pitchFamily="2" charset="2"/>
              <a:buChar char="Ø"/>
            </a:pPr>
            <a:r>
              <a:rPr lang="ru-RU" i="1" dirty="0">
                <a:latin typeface="Calibri" pitchFamily="34" charset="0"/>
                <a:cs typeface="Calibri" pitchFamily="34" charset="0"/>
              </a:rPr>
              <a:t>Спасибо за внимание </a:t>
            </a:r>
            <a:r>
              <a:rPr lang="ru-RU" sz="2000" dirty="0">
                <a:latin typeface="Calibri" pitchFamily="34" charset="0"/>
                <a:cs typeface="Calibri" pitchFamily="34" charset="0"/>
              </a:rPr>
              <a:t>(подпись</a:t>
            </a:r>
            <a:r>
              <a:rPr lang="ru-RU" sz="2000" dirty="0" smtClean="0">
                <a:latin typeface="Calibri" pitchFamily="34" charset="0"/>
                <a:cs typeface="Calibri" pitchFamily="34" charset="0"/>
              </a:rPr>
              <a:t>).</a:t>
            </a:r>
            <a:endParaRPr lang="ru-RU" sz="2000" dirty="0">
              <a:latin typeface="Calibri" pitchFamily="34" charset="0"/>
              <a:cs typeface="Calibri" pitchFamily="34" charset="0"/>
            </a:endParaRPr>
          </a:p>
          <a:p>
            <a:pPr lvl="1" fontAlgn="base">
              <a:buFont typeface="Wingdings" pitchFamily="2" charset="2"/>
              <a:buChar char="Ø"/>
            </a:pPr>
            <a:endParaRPr lang="ru-RU" dirty="0" smtClean="0">
              <a:latin typeface="Calibri" pitchFamily="34" charset="0"/>
              <a:cs typeface="Calibri" pitchFamily="34" charset="0"/>
            </a:endParaRPr>
          </a:p>
          <a:p>
            <a:pPr marL="411480" lvl="1" indent="0" fontAlgn="base">
              <a:buNone/>
            </a:pPr>
            <a:endParaRPr lang="ru-RU" dirty="0" smtClean="0">
              <a:latin typeface="Calibri" pitchFamily="34" charset="0"/>
              <a:cs typeface="Calibri" pitchFamily="34" charset="0"/>
            </a:endParaRPr>
          </a:p>
          <a:p>
            <a:pPr fontAlgn="base"/>
            <a:endParaRPr lang="ru-RU" dirty="0" smtClean="0">
              <a:latin typeface="Calibri" pitchFamily="34" charset="0"/>
              <a:cs typeface="Calibri" pitchFamily="34" charset="0"/>
            </a:endParaRPr>
          </a:p>
          <a:p>
            <a:pPr fontAlgn="base"/>
            <a:endParaRPr lang="ru-RU" sz="900" dirty="0" smtClean="0">
              <a:latin typeface="Calibri" pitchFamily="34" charset="0"/>
              <a:cs typeface="Calibri" pitchFamily="34" charset="0"/>
            </a:endParaRPr>
          </a:p>
        </p:txBody>
      </p:sp>
      <p:sp>
        <p:nvSpPr>
          <p:cNvPr id="2" name="Заголовок 1"/>
          <p:cNvSpPr>
            <a:spLocks noGrp="1"/>
          </p:cNvSpPr>
          <p:nvPr>
            <p:ph type="title"/>
          </p:nvPr>
        </p:nvSpPr>
        <p:spPr>
          <a:xfrm>
            <a:off x="85756" y="197768"/>
            <a:ext cx="8915400"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4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Основные этапы при разработке презентации</a:t>
            </a:r>
            <a:endParaRPr lang="ru-RU" sz="34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graphicFrame>
        <p:nvGraphicFramePr>
          <p:cNvPr id="5" name="Схема 4"/>
          <p:cNvGraphicFramePr/>
          <p:nvPr>
            <p:extLst>
              <p:ext uri="{D42A27DB-BD31-4B8C-83A1-F6EECF244321}">
                <p14:modId xmlns:p14="http://schemas.microsoft.com/office/powerpoint/2010/main" val="4067568373"/>
              </p:ext>
            </p:extLst>
          </p:nvPr>
        </p:nvGraphicFramePr>
        <p:xfrm>
          <a:off x="5724128" y="1772816"/>
          <a:ext cx="2880320" cy="2948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3"/>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7308304" y="4681364"/>
            <a:ext cx="1284288" cy="213201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Управляющая кнопка: далее 13">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pic>
        <p:nvPicPr>
          <p:cNvPr id="12290" name="Picture 2" descr="http://tunay.ru/engine/inc/dlesed.php?mode=ajaxloading&amp;action=dle-dleimage&amp;id=aHR0cDovL3RpbW9mZWkuY29tL2ltYWdlcy9ub3RlcGFkLWxvZ28uanB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5318090"/>
            <a:ext cx="976611" cy="858559"/>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http://kushrdb.my1.ru/template/img/slide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736" y="4689376"/>
            <a:ext cx="2574545" cy="21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87859"/>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a:grpSpLocks noChangeAspect="1"/>
          </p:cNvGrpSpPr>
          <p:nvPr/>
        </p:nvGrpSpPr>
        <p:grpSpPr>
          <a:xfrm>
            <a:off x="1854000" y="3284984"/>
            <a:ext cx="5436000" cy="3529423"/>
            <a:chOff x="1988884" y="2867891"/>
            <a:chExt cx="5315925" cy="3512128"/>
          </a:xfrm>
        </p:grpSpPr>
        <p:pic>
          <p:nvPicPr>
            <p:cNvPr id="1026" name="Picture 2" descr="http://hiterbober.ru/wp-content/uploads/2012/12/Kak-preodolet-strah-publichnyh-vystuplenij.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057400" y="2867891"/>
              <a:ext cx="5247409" cy="35121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http://hiterbober.ru/wp-content/uploads/2012/12/Kak-preodolet-strah-publichnyh-vystuplenij.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flipH="1">
              <a:off x="1988884" y="2867892"/>
              <a:ext cx="2053180" cy="38446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7" name="Объект 2"/>
          <p:cNvSpPr txBox="1">
            <a:spLocks/>
          </p:cNvSpPr>
          <p:nvPr/>
        </p:nvSpPr>
        <p:spPr>
          <a:xfrm>
            <a:off x="287524" y="2204864"/>
            <a:ext cx="8568952" cy="1080120"/>
          </a:xfrm>
          <a:prstGeom prst="rect">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dk1"/>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dk1"/>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dk1"/>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dk1"/>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dk1"/>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dk1"/>
                </a:solidFill>
                <a:latin typeface="+mn-lt"/>
                <a:ea typeface="+mn-ea"/>
                <a:cs typeface="+mn-cs"/>
              </a:defRPr>
            </a:lvl9pPr>
          </a:lstStyle>
          <a:p>
            <a:pPr marL="0" indent="287338" fontAlgn="base">
              <a:buNone/>
            </a:pPr>
            <a:r>
              <a:rPr lang="ru-RU" sz="2300" dirty="0">
                <a:solidFill>
                  <a:schemeClr val="tx1"/>
                </a:solidFill>
                <a:latin typeface="Calibri" pitchFamily="34" charset="0"/>
                <a:cs typeface="Calibri" pitchFamily="34" charset="0"/>
              </a:rPr>
              <a:t>Создавая презентацию, учитывайте, что Вы должны </a:t>
            </a:r>
            <a:r>
              <a:rPr lang="ru-RU" sz="2300" dirty="0" smtClean="0">
                <a:solidFill>
                  <a:schemeClr val="tx1"/>
                </a:solidFill>
                <a:latin typeface="Calibri" pitchFamily="34" charset="0"/>
                <a:cs typeface="Calibri" pitchFamily="34" charset="0"/>
              </a:rPr>
              <a:t>завладеть вниманием аудитории, должны заинтересовать слушателей.</a:t>
            </a:r>
            <a:endParaRPr lang="ru-RU" sz="2000" dirty="0">
              <a:latin typeface="Calibri" pitchFamily="34" charset="0"/>
              <a:cs typeface="Calibri" pitchFamily="34" charset="0"/>
            </a:endParaRPr>
          </a:p>
          <a:p>
            <a:pPr marL="0" indent="287338" fontAlgn="base">
              <a:buFont typeface="Wingdings" pitchFamily="2" charset="2"/>
              <a:buNone/>
            </a:pPr>
            <a:endParaRPr lang="ru-RU" sz="2300" dirty="0" smtClean="0">
              <a:solidFill>
                <a:srgbClr val="FF0000"/>
              </a:solidFill>
              <a:latin typeface="Calibri" pitchFamily="34" charset="0"/>
              <a:cs typeface="Calibri" pitchFamily="34" charset="0"/>
            </a:endParaRPr>
          </a:p>
        </p:txBody>
      </p:sp>
      <p:sp>
        <p:nvSpPr>
          <p:cNvPr id="6" name="Прямоугольник 5"/>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Заголовок 1"/>
          <p:cNvSpPr>
            <a:spLocks noGrp="1"/>
          </p:cNvSpPr>
          <p:nvPr>
            <p:ph type="title"/>
          </p:nvPr>
        </p:nvSpPr>
        <p:spPr>
          <a:xfrm>
            <a:off x="85756" y="197768"/>
            <a:ext cx="8915400"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4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Основные этапы при разработке презентации</a:t>
            </a:r>
            <a:endParaRPr lang="ru-RU" sz="34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15" name="Управляющая кнопка: далее 14">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42570510"/>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7954" y="1268760"/>
            <a:ext cx="8472518" cy="1296144"/>
          </a:xfrm>
          <a:ln>
            <a:solidFill>
              <a:srgbClr val="5C000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ormAutofit/>
          </a:bodyPr>
          <a:lstStyle/>
          <a:p>
            <a:pPr marL="0" indent="0" algn="just" fontAlgn="base">
              <a:spcBef>
                <a:spcPts val="0"/>
              </a:spcBef>
              <a:buNone/>
            </a:pPr>
            <a:r>
              <a:rPr lang="ru-RU" dirty="0" smtClean="0">
                <a:latin typeface="Calibri" pitchFamily="34" charset="0"/>
                <a:cs typeface="Calibri" pitchFamily="34" charset="0"/>
              </a:rPr>
              <a:t>Цветовое решение</a:t>
            </a:r>
            <a:r>
              <a:rPr lang="ru-RU" dirty="0">
                <a:latin typeface="Calibri" pitchFamily="34" charset="0"/>
                <a:cs typeface="Calibri" pitchFamily="34" charset="0"/>
              </a:rPr>
              <a:t>. </a:t>
            </a:r>
            <a:endParaRPr lang="ru-RU" dirty="0" smtClean="0">
              <a:latin typeface="Calibri" pitchFamily="34" charset="0"/>
              <a:cs typeface="Calibri" pitchFamily="34" charset="0"/>
            </a:endParaRPr>
          </a:p>
          <a:p>
            <a:pPr marL="0" indent="0" algn="just" fontAlgn="base">
              <a:spcBef>
                <a:spcPts val="0"/>
              </a:spcBef>
              <a:buNone/>
            </a:pPr>
            <a:r>
              <a:rPr lang="ru-RU" dirty="0" smtClean="0">
                <a:latin typeface="Calibri" pitchFamily="34" charset="0"/>
                <a:cs typeface="Calibri" pitchFamily="34" charset="0"/>
              </a:rPr>
              <a:t> Во вкладке «Дизайн» имеются готовые цветовые схемы, которые вы можете применить к своей работе. </a:t>
            </a:r>
            <a:endParaRPr lang="ru-RU" sz="2800" dirty="0" smtClean="0">
              <a:latin typeface="Calibri" pitchFamily="34" charset="0"/>
              <a:cs typeface="Calibri" pitchFamily="34" charset="0"/>
            </a:endParaRPr>
          </a:p>
          <a:p>
            <a:endParaRPr lang="ru-RU" sz="2800" dirty="0">
              <a:latin typeface="Calibri" pitchFamily="34" charset="0"/>
              <a:cs typeface="Calibri" pitchFamily="34" charset="0"/>
            </a:endParaRPr>
          </a:p>
        </p:txBody>
      </p:sp>
      <p:sp>
        <p:nvSpPr>
          <p:cNvPr id="2" name="Заголовок 1"/>
          <p:cNvSpPr>
            <a:spLocks noGrp="1"/>
          </p:cNvSpPr>
          <p:nvPr>
            <p:ph type="title"/>
          </p:nvPr>
        </p:nvSpPr>
        <p:spPr>
          <a:xfrm>
            <a:off x="688490" y="70494"/>
            <a:ext cx="7756263" cy="1054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Оформление презентации</a:t>
            </a: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39552" y="2814657"/>
            <a:ext cx="3995172" cy="29906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716016" y="2814657"/>
            <a:ext cx="3960440" cy="29815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Объект 2"/>
          <p:cNvSpPr txBox="1">
            <a:spLocks/>
          </p:cNvSpPr>
          <p:nvPr/>
        </p:nvSpPr>
        <p:spPr>
          <a:xfrm>
            <a:off x="539551" y="6021288"/>
            <a:ext cx="8136905" cy="447196"/>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lnSpcReduction="10000"/>
          </a:bodyPr>
          <a:lstStyle>
            <a:lvl1pPr indent="0" algn="just" fontAlgn="base">
              <a:spcBef>
                <a:spcPts val="0"/>
              </a:spcBef>
              <a:buClr>
                <a:schemeClr val="accent1"/>
              </a:buClr>
              <a:buFont typeface="Wingdings" pitchFamily="2" charset="2"/>
              <a:buNone/>
              <a:defRPr sz="2400">
                <a:latin typeface="Calibri" pitchFamily="34" charset="0"/>
                <a:cs typeface="Calibri" pitchFamily="34" charset="0"/>
              </a:defRPr>
            </a:lvl1pPr>
            <a:lvl2pPr marL="777240" indent="-365760">
              <a:spcBef>
                <a:spcPct val="20000"/>
              </a:spcBef>
              <a:buClr>
                <a:schemeClr val="accent1"/>
              </a:buClr>
              <a:buFont typeface="Wingdings" pitchFamily="2" charset="2"/>
              <a:buChar char=""/>
              <a:defRPr sz="2200"/>
            </a:lvl2pPr>
            <a:lvl3pPr marL="1143000" indent="-365760">
              <a:spcBef>
                <a:spcPct val="20000"/>
              </a:spcBef>
              <a:buClr>
                <a:schemeClr val="accent1"/>
              </a:buClr>
              <a:buFont typeface="Wingdings" pitchFamily="2" charset="2"/>
              <a:buChar char=""/>
              <a:defRPr sz="2000"/>
            </a:lvl3pPr>
            <a:lvl4pPr marL="1508760" indent="-320040">
              <a:spcBef>
                <a:spcPct val="20000"/>
              </a:spcBef>
              <a:buClr>
                <a:schemeClr val="accent1"/>
              </a:buClr>
              <a:buFont typeface="Wingdings" pitchFamily="2" charset="2"/>
              <a:buChar char=""/>
            </a:lvl4pPr>
            <a:lvl5pPr indent="-320040">
              <a:spcBef>
                <a:spcPct val="20000"/>
              </a:spcBef>
              <a:buClr>
                <a:schemeClr val="accent1"/>
              </a:buClr>
              <a:buFont typeface="Wingdings" pitchFamily="2" charset="2"/>
              <a:buChar char=""/>
              <a:defRPr sz="1600"/>
            </a:lvl5pPr>
            <a:lvl6pPr marL="2148840" indent="-274320">
              <a:spcBef>
                <a:spcPts val="400"/>
              </a:spcBef>
              <a:buClr>
                <a:schemeClr val="accent1"/>
              </a:buClr>
              <a:buFont typeface="Wingdings" pitchFamily="2" charset="2"/>
              <a:buChar char=""/>
              <a:defRPr sz="1400"/>
            </a:lvl6pPr>
            <a:lvl7pPr marL="2468880" indent="-274320">
              <a:spcBef>
                <a:spcPts val="400"/>
              </a:spcBef>
              <a:buClr>
                <a:schemeClr val="accent1"/>
              </a:buClr>
              <a:buFont typeface="Wingdings" pitchFamily="2" charset="2"/>
              <a:buChar char=""/>
              <a:defRPr sz="1400"/>
            </a:lvl7pPr>
            <a:lvl8pPr marL="2788920" indent="-274320">
              <a:spcBef>
                <a:spcPts val="400"/>
              </a:spcBef>
              <a:buClr>
                <a:schemeClr val="accent1"/>
              </a:buClr>
              <a:buFont typeface="Wingdings" pitchFamily="2" charset="2"/>
              <a:buChar char=""/>
              <a:defRPr sz="1400"/>
            </a:lvl8pPr>
            <a:lvl9pPr marL="3108960" indent="-274320">
              <a:spcBef>
                <a:spcPts val="400"/>
              </a:spcBef>
              <a:buClr>
                <a:schemeClr val="accent1"/>
              </a:buClr>
              <a:buFont typeface="Wingdings" pitchFamily="2" charset="2"/>
              <a:buChar char=""/>
              <a:defRPr sz="1400"/>
            </a:lvl9pPr>
          </a:lstStyle>
          <a:p>
            <a:pPr algn="ctr"/>
            <a:r>
              <a:rPr lang="ru-RU" dirty="0"/>
              <a:t>Но </a:t>
            </a:r>
            <a:r>
              <a:rPr lang="ru-RU" dirty="0" smtClean="0"/>
              <a:t>лучше </a:t>
            </a:r>
            <a:r>
              <a:rPr lang="ru-RU" dirty="0"/>
              <a:t>определять её самому.</a:t>
            </a:r>
          </a:p>
          <a:p>
            <a:pPr algn="ctr"/>
            <a:endParaRPr lang="ru-RU" dirty="0"/>
          </a:p>
          <a:p>
            <a:pPr algn="ctr"/>
            <a:endParaRPr lang="ru-RU" dirty="0"/>
          </a:p>
          <a:p>
            <a:pPr algn="ctr"/>
            <a:endParaRPr lang="ru-RU" dirty="0"/>
          </a:p>
        </p:txBody>
      </p:sp>
      <p:sp>
        <p:nvSpPr>
          <p:cNvPr id="9" name="Управляющая кнопка: далее 8">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7813712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3753" y="1556792"/>
            <a:ext cx="8256494" cy="3672408"/>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ormAutofit fontScale="92500"/>
          </a:bodyPr>
          <a:lstStyle/>
          <a:p>
            <a:pPr algn="just" fontAlgn="base">
              <a:spcBef>
                <a:spcPts val="0"/>
              </a:spcBef>
            </a:pPr>
            <a:r>
              <a:rPr lang="ru-RU" dirty="0" smtClean="0">
                <a:latin typeface="Calibri" pitchFamily="34" charset="0"/>
                <a:cs typeface="Calibri" pitchFamily="34" charset="0"/>
              </a:rPr>
              <a:t>Фон слайдов должен соответствовать теме вашей презентации.</a:t>
            </a:r>
          </a:p>
          <a:p>
            <a:pPr algn="just" fontAlgn="base">
              <a:spcBef>
                <a:spcPts val="0"/>
              </a:spcBef>
            </a:pPr>
            <a:endParaRPr lang="ru-RU" dirty="0" smtClean="0">
              <a:latin typeface="Calibri" pitchFamily="34" charset="0"/>
              <a:cs typeface="Calibri" pitchFamily="34" charset="0"/>
            </a:endParaRPr>
          </a:p>
          <a:p>
            <a:pPr algn="just" fontAlgn="base">
              <a:spcBef>
                <a:spcPts val="0"/>
              </a:spcBef>
            </a:pPr>
            <a:r>
              <a:rPr lang="ru-RU" dirty="0" smtClean="0">
                <a:latin typeface="Calibri" pitchFamily="34" charset="0"/>
                <a:cs typeface="Calibri" pitchFamily="34" charset="0"/>
              </a:rPr>
              <a:t> Фон </a:t>
            </a:r>
            <a:r>
              <a:rPr lang="ru-RU" dirty="0">
                <a:latin typeface="Calibri" pitchFamily="34" charset="0"/>
                <a:cs typeface="Calibri" pitchFamily="34" charset="0"/>
              </a:rPr>
              <a:t>слайда не должен быть чересчур ярким, это  отвлекает внимание от сообщения и утомляет слушателей.</a:t>
            </a:r>
          </a:p>
          <a:p>
            <a:pPr algn="just" fontAlgn="base">
              <a:spcBef>
                <a:spcPts val="0"/>
              </a:spcBef>
            </a:pPr>
            <a:endParaRPr lang="ru-RU" dirty="0" smtClean="0">
              <a:latin typeface="Calibri" pitchFamily="34" charset="0"/>
              <a:cs typeface="Calibri" pitchFamily="34" charset="0"/>
            </a:endParaRPr>
          </a:p>
          <a:p>
            <a:pPr algn="just" fontAlgn="base">
              <a:spcBef>
                <a:spcPts val="0"/>
              </a:spcBef>
            </a:pPr>
            <a:r>
              <a:rPr lang="ru-RU" dirty="0" smtClean="0">
                <a:latin typeface="Calibri" pitchFamily="34" charset="0"/>
                <a:cs typeface="Calibri" pitchFamily="34" charset="0"/>
              </a:rPr>
              <a:t>Как правило, слайды должны иметь один фон, но иногда возможно использование нового фона на следующих слайдах.</a:t>
            </a:r>
          </a:p>
          <a:p>
            <a:pPr algn="just" fontAlgn="base">
              <a:spcBef>
                <a:spcPts val="0"/>
              </a:spcBef>
            </a:pPr>
            <a:endParaRPr lang="ru-RU" dirty="0">
              <a:latin typeface="Calibri" pitchFamily="34" charset="0"/>
              <a:cs typeface="Calibri" pitchFamily="34" charset="0"/>
            </a:endParaRPr>
          </a:p>
          <a:p>
            <a:pPr algn="just" fontAlgn="base">
              <a:spcBef>
                <a:spcPts val="0"/>
              </a:spcBef>
            </a:pPr>
            <a:r>
              <a:rPr lang="ru-RU" dirty="0">
                <a:latin typeface="Calibri" pitchFamily="34" charset="0"/>
                <a:cs typeface="Calibri" pitchFamily="34" charset="0"/>
              </a:rPr>
              <a:t>Текст, заголовки и подзаголовки слайдов должны иметь единое стилевое оформление на всех слайдах</a:t>
            </a:r>
            <a:r>
              <a:rPr lang="ru-RU" dirty="0" smtClean="0">
                <a:latin typeface="Calibri" pitchFamily="34" charset="0"/>
                <a:cs typeface="Calibri" pitchFamily="34" charset="0"/>
              </a:rPr>
              <a:t>.</a:t>
            </a:r>
            <a:endParaRPr lang="ru-RU" sz="2800" dirty="0" smtClean="0">
              <a:latin typeface="Calibri" pitchFamily="34" charset="0"/>
              <a:cs typeface="Calibri" pitchFamily="34" charset="0"/>
            </a:endParaRPr>
          </a:p>
        </p:txBody>
      </p:sp>
      <p:sp>
        <p:nvSpPr>
          <p:cNvPr id="2" name="Заголовок 1"/>
          <p:cNvSpPr>
            <a:spLocks noGrp="1"/>
          </p:cNvSpPr>
          <p:nvPr>
            <p:ph type="title"/>
          </p:nvPr>
        </p:nvSpPr>
        <p:spPr>
          <a:xfrm>
            <a:off x="688490" y="70494"/>
            <a:ext cx="7756263" cy="105425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Оформление </a:t>
            </a:r>
            <a:r>
              <a:rPr lang="ru-RU" sz="3600" b="1" spc="50" dirty="0" smtClean="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rPr>
              <a:t>презентации</a:t>
            </a:r>
            <a:endParaRPr lang="ru-RU" sz="3600" b="1" spc="50" dirty="0">
              <a:ln w="11430"/>
              <a:solidFill>
                <a:srgbClr val="740000"/>
              </a:solidFill>
              <a:effectLst>
                <a:outerShdw blurRad="76200" dist="50800" dir="5400000" algn="tl" rotWithShape="0">
                  <a:srgbClr val="000000">
                    <a:alpha val="65000"/>
                  </a:srgbClr>
                </a:outerShdw>
              </a:effectLst>
              <a:latin typeface="Calibri" pitchFamily="34" charset="0"/>
              <a:cs typeface="Calibri" pitchFamily="34" charset="0"/>
            </a:endParaRPr>
          </a:p>
        </p:txBody>
      </p:sp>
      <p:sp>
        <p:nvSpPr>
          <p:cNvPr id="4" name="Прямоугольник 3"/>
          <p:cNvSpPr/>
          <p:nvPr/>
        </p:nvSpPr>
        <p:spPr>
          <a:xfrm>
            <a:off x="71422" y="71426"/>
            <a:ext cx="9001156" cy="67151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10" descr="http://znanie.podelise.ru/tw_files2/urls_928/7/d-6818/7z-docs/1_html_363d5ad0.png"/>
          <p:cNvPicPr>
            <a:picLocks noChangeAspect="1" noChangeArrowheads="1"/>
          </p:cNvPicPr>
          <p:nvPr/>
        </p:nvPicPr>
        <p:blipFill rotWithShape="1">
          <a:blip r:embed="rId3" cstate="screen">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bwMode="auto">
          <a:xfrm>
            <a:off x="3428891" y="5177361"/>
            <a:ext cx="2286219" cy="1522686"/>
          </a:xfrm>
          <a:prstGeom prst="rect">
            <a:avLst/>
          </a:prstGeom>
          <a:noFill/>
          <a:extLst>
            <a:ext uri="{909E8E84-426E-40DD-AFC4-6F175D3DCCD1}">
              <a14:hiddenFill xmlns:a14="http://schemas.microsoft.com/office/drawing/2010/main">
                <a:solidFill>
                  <a:srgbClr val="FFFFFF"/>
                </a:solidFill>
              </a14:hiddenFill>
            </a:ext>
          </a:extLst>
        </p:spPr>
      </p:pic>
      <p:sp>
        <p:nvSpPr>
          <p:cNvPr id="6" name="Управляющая кнопка: далее 5">
            <a:hlinkClick r:id="" action="ppaction://hlinkshowjump?jump=nextslide" highlightClick="1"/>
          </p:cNvPr>
          <p:cNvSpPr/>
          <p:nvPr/>
        </p:nvSpPr>
        <p:spPr>
          <a:xfrm>
            <a:off x="8604496" y="6525368"/>
            <a:ext cx="432000" cy="216000"/>
          </a:xfrm>
          <a:prstGeom prst="actionButtonForwardNex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3175712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Другая 6">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873624"/>
      </a:hlink>
      <a:folHlink>
        <a:srgbClr val="4B1004"/>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2182</TotalTime>
  <Words>1697</Words>
  <Application>Microsoft Office PowerPoint</Application>
  <PresentationFormat>Экран (4:3)</PresentationFormat>
  <Paragraphs>246</Paragraphs>
  <Slides>33</Slides>
  <Notes>11</Notes>
  <HiddenSlides>0</HiddenSlides>
  <MMClips>2</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Твердый переплет</vt:lpstr>
      <vt:lpstr>Как оформить презентацию. Советы начинающим</vt:lpstr>
      <vt:lpstr>Презентация PowerPoint</vt:lpstr>
      <vt:lpstr>Презентация PowerPoint</vt:lpstr>
      <vt:lpstr>Презентация PowerPoint</vt:lpstr>
      <vt:lpstr>Презентация PowerPoint</vt:lpstr>
      <vt:lpstr>Основные этапы при разработке презентации</vt:lpstr>
      <vt:lpstr>Основные этапы при разработке презентации</vt:lpstr>
      <vt:lpstr>Оформление презентации</vt:lpstr>
      <vt:lpstr>Оформление презентации</vt:lpstr>
      <vt:lpstr>Оформление презентации</vt:lpstr>
      <vt:lpstr>Оформление презентации</vt:lpstr>
      <vt:lpstr>Нужны ли разноцветные слайды?</vt:lpstr>
      <vt:lpstr>Нужны ли разноцветные слайды?</vt:lpstr>
      <vt:lpstr>Какой шрифт лучше?</vt:lpstr>
      <vt:lpstr>Какой шрифт лучше?</vt:lpstr>
      <vt:lpstr>Какой шрифт лучше?</vt:lpstr>
      <vt:lpstr>  (текстовые эффекты)</vt:lpstr>
      <vt:lpstr>  (выйдите из режима демонстрации и попробуйте выделить текст разным типом и размером шрифта.)</vt:lpstr>
      <vt:lpstr>Сколько текста нужно на слайде?</vt:lpstr>
      <vt:lpstr>Картинки, диаграммы, таблицы</vt:lpstr>
      <vt:lpstr>Анимированные картинки </vt:lpstr>
      <vt:lpstr>Композиция слайда</vt:lpstr>
      <vt:lpstr>Композиция слайда</vt:lpstr>
      <vt:lpstr>Композиция слайда</vt:lpstr>
      <vt:lpstr>Анимация</vt:lpstr>
      <vt:lpstr>Анимация</vt:lpstr>
      <vt:lpstr>Звук</vt:lpstr>
      <vt:lpstr>Звук</vt:lpstr>
      <vt:lpstr>Звук</vt:lpstr>
      <vt:lpstr>Звук</vt:lpstr>
      <vt:lpstr>Звук</vt:lpstr>
      <vt:lpstr>А теперь…</vt:lpstr>
      <vt:lpstr>Задание</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правильно оформить презентацию</dc:title>
  <dc:creator>ЛНН</dc:creator>
  <cp:lastModifiedBy>User</cp:lastModifiedBy>
  <cp:revision>215</cp:revision>
  <dcterms:created xsi:type="dcterms:W3CDTF">2016-06-06T12:35:45Z</dcterms:created>
  <dcterms:modified xsi:type="dcterms:W3CDTF">2017-12-19T07:52:10Z</dcterms:modified>
</cp:coreProperties>
</file>