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5" r:id="rId3"/>
    <p:sldId id="288" r:id="rId4"/>
    <p:sldId id="278" r:id="rId5"/>
    <p:sldId id="283" r:id="rId6"/>
    <p:sldId id="287" r:id="rId7"/>
    <p:sldId id="286" r:id="rId8"/>
    <p:sldId id="292" r:id="rId9"/>
    <p:sldId id="291" r:id="rId10"/>
    <p:sldId id="289" r:id="rId11"/>
    <p:sldId id="290" r:id="rId12"/>
    <p:sldId id="281" r:id="rId13"/>
    <p:sldId id="280" r:id="rId14"/>
    <p:sldId id="284" r:id="rId15"/>
    <p:sldId id="282" r:id="rId16"/>
    <p:sldId id="293" r:id="rId17"/>
    <p:sldId id="294" r:id="rId18"/>
    <p:sldId id="295" r:id="rId19"/>
    <p:sldId id="296" r:id="rId20"/>
  </p:sldIdLst>
  <p:sldSz cx="9144000" cy="6858000" type="screen4x3"/>
  <p:notesSz cx="6791325" cy="99218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180806" cy="61188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53032" y="2348880"/>
            <a:ext cx="52393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В </a:t>
            </a:r>
            <a:r>
              <a:rPr lang="ru-RU" sz="66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ГОСТИ</a:t>
            </a:r>
          </a:p>
          <a:p>
            <a:pPr algn="ctr"/>
            <a:r>
              <a:rPr lang="ru-RU" sz="66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К ДЕДУШКЕ </a:t>
            </a:r>
            <a:r>
              <a:rPr lang="ru-RU" sz="6600" dirty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МОРОЗУ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08104" y="5373216"/>
            <a:ext cx="28296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Выполнила Гриценко Ю.М.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Воспитатель МБДОУ 110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г</a:t>
            </a:r>
            <a:r>
              <a:rPr lang="ru-RU" dirty="0" smtClean="0">
                <a:solidFill>
                  <a:srgbClr val="FF0000"/>
                </a:solidFill>
              </a:rPr>
              <a:t>. Нижнего Новгорода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0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22322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Вотчина Деда Мороза не перестает удивлять и радовать своими чудесами. Недалеко от дома Д еда Мороза построен настоящий Зимний сад . Вот уж настоящая красота! Словно в лето посреди зимы попадаешь. Здесь и растения заморские, и фонтанчики под резным мостиком, и попугайчики гостей приветствуют. 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888765"/>
            <a:ext cx="5549602" cy="36960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95088"/>
            <a:ext cx="4552923" cy="30367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4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156685"/>
            <a:ext cx="2664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зоосаде Деда Мороза можно познакомиться с животными , пообщаться с некоторыми из них, погладить, проехаться в конном экипаже или верхом на ослике.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61431"/>
            <a:ext cx="4978740" cy="33158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5715000" cy="3829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5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260648"/>
            <a:ext cx="28620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резиденции Деда Мороза, как и полагается, есть большая комната для приёма гостей. Вернее, это тронный зал, где стоит большая ёлка и всего пара кресел (тронов). Тут достаточно просторно и практически нет ничего лишнего.</a:t>
            </a:r>
          </a:p>
          <a:p>
            <a:endParaRPr lang="ru-RU" dirty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1" y="3264234"/>
            <a:ext cx="4348147" cy="32611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47336"/>
            <a:ext cx="5279107" cy="38297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6888" y="4677236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троне  </a:t>
            </a:r>
            <a:r>
              <a:rPr lang="ru-RU" dirty="0"/>
              <a:t>Деда </a:t>
            </a:r>
            <a:r>
              <a:rPr lang="ru-RU" dirty="0" smtClean="0"/>
              <a:t>Мороза можно </a:t>
            </a:r>
            <a:r>
              <a:rPr lang="ru-RU" dirty="0"/>
              <a:t>посидеть и желание загадать. И оно обязательно сбудется, ведь трон этот тоже волшебный.</a:t>
            </a:r>
          </a:p>
        </p:txBody>
      </p:sp>
    </p:spTree>
    <p:extLst>
      <p:ext uri="{BB962C8B-B14F-4D97-AF65-F5344CB8AC3E}">
        <p14:creationId xmlns:p14="http://schemas.microsoft.com/office/powerpoint/2010/main" val="285617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72200" y="548680"/>
            <a:ext cx="228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Деда Мороза есть настоящий кабинет, где он работает. Он обставлен деревянной мебелью ручной работы. Все предметы интерьера украшены узорами, созданными в старинных техниках резьбы. Здесь стоит добротный стол и большой резной трон. Всё в этом кабинете пропитано особенной сказочной атмосферой.</a:t>
            </a:r>
          </a:p>
          <a:p>
            <a:endParaRPr lang="ru-RU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040560" cy="33353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464" y="3212976"/>
            <a:ext cx="4992786" cy="33311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92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063083" cy="36121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2996952"/>
            <a:ext cx="4873058" cy="3476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6136" y="404664"/>
            <a:ext cx="27229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Все письма ребят дедушка Мороз внимательно читает ,</a:t>
            </a:r>
          </a:p>
          <a:p>
            <a:r>
              <a:rPr lang="ru-RU" dirty="0" smtClean="0"/>
              <a:t>рассматривает рисунки, поделки и бережно хранит в резных сундуках.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293096"/>
            <a:ext cx="31500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дедушки Мороза есть </a:t>
            </a:r>
            <a:r>
              <a:rPr lang="ru-RU" dirty="0" err="1" smtClean="0"/>
              <a:t>помощники,которые</a:t>
            </a:r>
            <a:r>
              <a:rPr lang="ru-RU" dirty="0" smtClean="0"/>
              <a:t> помогают разбирать письма и рассылать </a:t>
            </a:r>
            <a:r>
              <a:rPr lang="ru-RU" dirty="0"/>
              <a:t>поздравления с Новым Годом во все концы не только России, но уже и всего мира .</a:t>
            </a:r>
          </a:p>
        </p:txBody>
      </p:sp>
    </p:spTree>
    <p:extLst>
      <p:ext uri="{BB962C8B-B14F-4D97-AF65-F5344CB8AC3E}">
        <p14:creationId xmlns:p14="http://schemas.microsoft.com/office/powerpoint/2010/main" val="40726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12" y="167502"/>
            <a:ext cx="4056264" cy="56787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324530"/>
            <a:ext cx="4711410" cy="3361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404664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Каждый год дети всей нашей страны посылают дедушке Морозу письма и подарки . Подарков за долгие годы накопилось немало.</a:t>
            </a:r>
          </a:p>
          <a:p>
            <a:r>
              <a:rPr lang="ru-RU" dirty="0" smtClean="0"/>
              <a:t>Каждый подарок для дедушки бесценен . Он их бережно хранит в своем музее.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75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158970"/>
            <a:ext cx="4646290" cy="3484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361292" cy="35933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926037"/>
            <a:ext cx="360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>На кровати лежит чудесная перина, только она сделана не из перьев, а из ароматных трав. Это позволяет Деду Морозу спать спокойно. Семь подушек сложенные друг на друге не только украшают интерьер. Оказывается, все они предназначены для разных дней недели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81953" y="332656"/>
            <a:ext cx="2743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Спальня дедушки Мороза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81953" y="908720"/>
            <a:ext cx="29545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Центральное место в спальне отведено удивительно красивой кровати, изготовленной из дерева.</a:t>
            </a:r>
          </a:p>
        </p:txBody>
      </p:sp>
    </p:spTree>
    <p:extLst>
      <p:ext uri="{BB962C8B-B14F-4D97-AF65-F5344CB8AC3E}">
        <p14:creationId xmlns:p14="http://schemas.microsoft.com/office/powerpoint/2010/main" val="94865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199703"/>
            <a:ext cx="40593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Так как нарядов у Деда Мороза немало, для них отведена специальная комната. Интересно, что в ней нет привычных </a:t>
            </a:r>
            <a:r>
              <a:rPr lang="ru-RU" dirty="0" smtClean="0"/>
              <a:t>шкафов, чтобы мы могли рассмотреть наряды дедушки Мороза. 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39" y="3785289"/>
            <a:ext cx="3982963" cy="28415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00128" cy="31500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5980535"/>
            <a:ext cx="4297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Также в комнате есть уголок с зеркалом, как и положено в гардеробной.</a:t>
            </a:r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0930" y="2033517"/>
            <a:ext cx="3206396" cy="24035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728766"/>
            <a:ext cx="2763180" cy="22410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2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5229200"/>
            <a:ext cx="3491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Есть и тереме Деда Мороза и детская библиотека. Она занимает часть стены в одной из комнат. Поверхность, на которой располагаются </a:t>
            </a:r>
            <a:r>
              <a:rPr lang="ru-RU" dirty="0" smtClean="0"/>
              <a:t>книги.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896544" cy="34933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614" y="332512"/>
            <a:ext cx="3173338" cy="44426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788" y="3687010"/>
            <a:ext cx="4026024" cy="30195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8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72848" cy="60486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404664"/>
            <a:ext cx="37444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ДЕДУШКА МОРОЗ ЖДЕТ ТЕБЯ В ГОСТИ!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05064"/>
            <a:ext cx="84786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Облюбовал Дед Мороз для своего поселения город северный Великий Устюг – город церквей белокаменных, природы красоты неописуемой, город первооткрывателей и землепроходцев, город золотых рук мастеров и народных промыслов, город заповедник, город православный. В этом-то старинном граде Великом Устюге, что на берегу Сухоны реки, в бору сосновом и построил себе Дед Мороз терем узорчатый. Круглый год там сказка живёт и вас ждёт! Великий Устюг – </a:t>
            </a:r>
            <a:r>
              <a:rPr lang="ru-RU" dirty="0" smtClean="0"/>
              <a:t>Родина </a:t>
            </a:r>
            <a:r>
              <a:rPr lang="ru-RU" dirty="0"/>
              <a:t>Деда Мороза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50088" cy="35855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11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43" b="6734"/>
          <a:stretch/>
        </p:blipFill>
        <p:spPr bwMode="auto">
          <a:xfrm>
            <a:off x="1043608" y="372584"/>
            <a:ext cx="6984776" cy="6155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2200" y="692696"/>
            <a:ext cx="235873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Это почта дедушки Мороза.</a:t>
            </a:r>
          </a:p>
          <a:p>
            <a:pPr algn="ctr"/>
            <a:r>
              <a:rPr lang="ru-RU" dirty="0" smtClean="0"/>
              <a:t>Сюда приходят все письма , которые пишут взрослые и дети.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36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8184" y="116632"/>
            <a:ext cx="27718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Родиной Деда Мороза считается старинный русский город Великий Устюг. Там и поселился добрый волшебник в своей резиденции. Терем Деда Мороза построен из дерева, а украшают его яркие расписные узоры. В доме есть 12 волшебных комнат, среди которых оформлен настоящий кабинет с обсерваторией, гардеробная и спальня с секретами. Казалось бы, зачем Деду Морозу так много комнат? Но он ведь живёт не один, а с помощниками, которые разбирают почту и помогают следить за порядком.</a:t>
            </a:r>
          </a:p>
          <a:p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903093"/>
            <a:ext cx="5498317" cy="36549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38328"/>
            <a:ext cx="4684068" cy="3122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9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33123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Совсем недалеко от Великого Устюга, на берегу реки Сухона, прямо в сосновом бору расположилась вотчина Деда Мороза. Здесь 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начинается </a:t>
            </a:r>
            <a:r>
              <a:rPr lang="ru-RU" dirty="0"/>
              <a:t>путешествие в сказку.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12096" y="3189556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 владения Деда Мороза </a:t>
            </a:r>
            <a:r>
              <a:rPr lang="ru-RU" dirty="0" smtClean="0"/>
              <a:t>ведут</a:t>
            </a:r>
          </a:p>
          <a:p>
            <a:r>
              <a:rPr lang="ru-RU" dirty="0" smtClean="0"/>
              <a:t> </a:t>
            </a:r>
            <a:r>
              <a:rPr lang="ru-RU" dirty="0"/>
              <a:t>резные ворота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4248472" cy="2831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07" y="2132856"/>
            <a:ext cx="3258732" cy="27597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0304" y="4027306"/>
            <a:ext cx="3912096" cy="25978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7133" y="5147854"/>
            <a:ext cx="37349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Войдя в резные ворота, мы видим столб с указателями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Дальше нас ждёт тропа сказок. Здесь и начинаются настоящие чудеса.</a:t>
            </a:r>
          </a:p>
        </p:txBody>
      </p:sp>
    </p:spTree>
    <p:extLst>
      <p:ext uri="{BB962C8B-B14F-4D97-AF65-F5344CB8AC3E}">
        <p14:creationId xmlns:p14="http://schemas.microsoft.com/office/powerpoint/2010/main" val="18952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9502" y="548680"/>
            <a:ext cx="3048882" cy="4065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844368"/>
            <a:ext cx="4119975" cy="2743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91983" cy="3143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4851522"/>
            <a:ext cx="417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Здесь можно встретить персонажей знакомых сказок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Нас ждёт встреча с персонажами из сказок А.С. </a:t>
            </a:r>
            <a:r>
              <a:rPr lang="ru-RU" dirty="0" smtClean="0"/>
              <a:t>Пушкина…</a:t>
            </a:r>
            <a:endParaRPr lang="ru-RU" dirty="0"/>
          </a:p>
          <a:p>
            <a:r>
              <a:rPr lang="ru-RU" dirty="0"/>
              <a:t>Можно заглянуть в волшебный колодец, дающий силу и здоровье.</a:t>
            </a:r>
          </a:p>
        </p:txBody>
      </p:sp>
    </p:spTree>
    <p:extLst>
      <p:ext uri="{BB962C8B-B14F-4D97-AF65-F5344CB8AC3E}">
        <p14:creationId xmlns:p14="http://schemas.microsoft.com/office/powerpoint/2010/main" val="15342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273" y="3976855"/>
            <a:ext cx="3333190" cy="2499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01" y="97291"/>
            <a:ext cx="5330687" cy="382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28727" y="476672"/>
            <a:ext cx="3422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</a:t>
            </a:r>
            <a:r>
              <a:rPr lang="ru-RU" dirty="0" smtClean="0"/>
              <a:t>а волшебной поляне живут Двенадцать </a:t>
            </a:r>
            <a:r>
              <a:rPr lang="ru-RU" dirty="0"/>
              <a:t>Месяцев. Здесь и костер, и у каждого месяца есть свой трон.</a:t>
            </a: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173" y="2492896"/>
            <a:ext cx="4464496" cy="33483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4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002" y="332657"/>
            <a:ext cx="4885687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4104456" cy="40770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501690"/>
            <a:ext cx="4803775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2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585" y="3389768"/>
            <a:ext cx="4455931" cy="32287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7343" y="551723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Музей ледяных фигур порадует гостей своей красотой и изяществом.</a:t>
            </a:r>
            <a:endParaRPr lang="ru-RU" dirty="0"/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760" y="1604440"/>
            <a:ext cx="4278714" cy="32004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92" y="116632"/>
            <a:ext cx="4587940" cy="2975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31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2307</TotalTime>
  <Words>717</Words>
  <Application>Microsoft Office PowerPoint</Application>
  <PresentationFormat>Экран (4:3)</PresentationFormat>
  <Paragraphs>36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ГРИЦЕНКО</dc:creator>
  <cp:lastModifiedBy>ЕКАТЕРИНА ГРИЦЕНКО</cp:lastModifiedBy>
  <cp:revision>18</cp:revision>
  <cp:lastPrinted>2017-12-11T19:09:40Z</cp:lastPrinted>
  <dcterms:created xsi:type="dcterms:W3CDTF">2017-12-11T19:02:03Z</dcterms:created>
  <dcterms:modified xsi:type="dcterms:W3CDTF">2017-12-18T17:58:13Z</dcterms:modified>
</cp:coreProperties>
</file>