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6" r:id="rId3"/>
    <p:sldId id="317" r:id="rId4"/>
    <p:sldId id="318" r:id="rId5"/>
    <p:sldId id="319" r:id="rId6"/>
    <p:sldId id="320" r:id="rId7"/>
    <p:sldId id="257" r:id="rId8"/>
    <p:sldId id="258" r:id="rId9"/>
    <p:sldId id="261" r:id="rId10"/>
    <p:sldId id="262" r:id="rId11"/>
    <p:sldId id="263" r:id="rId12"/>
    <p:sldId id="265" r:id="rId13"/>
    <p:sldId id="266" r:id="rId14"/>
    <p:sldId id="268" r:id="rId15"/>
    <p:sldId id="275" r:id="rId16"/>
    <p:sldId id="274" r:id="rId17"/>
    <p:sldId id="279" r:id="rId18"/>
    <p:sldId id="321" r:id="rId19"/>
    <p:sldId id="283" r:id="rId20"/>
    <p:sldId id="315" r:id="rId21"/>
    <p:sldId id="293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3" r:id="rId36"/>
    <p:sldId id="32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B3E91E-642D-41C3-A5AF-E48D4B67535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05B68D-0516-411C-8F2D-F349644A7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5"/>
            <a:ext cx="7560840" cy="15841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 РУССКИЕ НАРОДНЫЕ ИГРЫ </a:t>
            </a:r>
            <a:endParaRPr lang="ru-RU" sz="5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7560840" cy="4320480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Образовательный предмет: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«Театральные игры»</a:t>
            </a:r>
          </a:p>
          <a:p>
            <a:endParaRPr lang="ru-RU" dirty="0">
              <a:solidFill>
                <a:schemeClr val="tx1"/>
              </a:solidFill>
              <a:latin typeface="Arial Black" pitchFamily="34" charset="0"/>
              <a:cs typeface="Angsana New" pitchFamily="18" charset="-34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Arial Black" pitchFamily="34" charset="0"/>
              <a:cs typeface="Angsana New" pitchFamily="18" charset="-34"/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Выполнила: Вологдина Л.Ю.,</a:t>
            </a:r>
          </a:p>
          <a:p>
            <a:pPr algn="r"/>
            <a:r>
              <a:rPr lang="ru-RU" sz="2800" b="1" dirty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реподаватель МБУ ДО ДШИ,</a:t>
            </a: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пгт.Ноглики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ngsana New" pitchFamily="18" charset="-34"/>
              </a:rPr>
              <a:t>, Сахалинская область</a:t>
            </a:r>
            <a:endParaRPr lang="ru-RU" sz="2800" b="1" dirty="0">
              <a:solidFill>
                <a:schemeClr val="tx1"/>
              </a:solidFill>
              <a:latin typeface="Arial Black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002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В.И.Суриков. «Взятие снежного городка». 1891г.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User\Desktop\1280px-SurikovSnowFortr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71131"/>
            <a:ext cx="7499350" cy="41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5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96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Горелки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733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Горе́лки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разлуки, разгары, огарыши,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огорелыш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— подвижная старинная игра, в которой стоящий впереди ловит по сигналу других участников, убегающих от него поочередно парами. Название произошло от сопровождающей игру песни: «Гори, гори ясно, чтобы не погасло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Изначально в горелки играли девушки и холостые молодые мужчины. Водящим всегда выбирался парень, и ловить он мог только девушку, так что игра давала возможность знакомиться, выбирать невесту. В настоящее время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горелки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детская игра.</a:t>
            </a:r>
          </a:p>
        </p:txBody>
      </p:sp>
    </p:spTree>
    <p:extLst>
      <p:ext uri="{BB962C8B-B14F-4D97-AF65-F5344CB8AC3E}">
        <p14:creationId xmlns:p14="http://schemas.microsoft.com/office/powerpoint/2010/main" val="357909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«Горелки». Дореволюционная открытка.</a:t>
            </a:r>
            <a:endParaRPr lang="ru-RU" sz="3600" b="1" dirty="0"/>
          </a:p>
        </p:txBody>
      </p:sp>
      <p:pic>
        <p:nvPicPr>
          <p:cNvPr id="1026" name="Picture 2" descr="D:\Users\User\Desktop\Gorelki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5527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2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Городки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 smtClean="0"/>
              <a:t>Городки́</a:t>
            </a:r>
            <a:r>
              <a:rPr lang="ru-RU" dirty="0" smtClean="0"/>
              <a:t> — русская народная спортивная игра.  В этой игре необходимо с определенных расстояний «выбивать» метанием биты «города» — фигуры, составленные различным образом из пяти деревянных цилиндров (чурок), называемых «городками» или «рюхами». Суть игры – бросками бит (палок) выбить из «городка»  поочередно определенное количество фигур, составленных из 5 городков – цилиндрических столбиков из березы, липы, бука. Главная задача – затратить на выбивание 15 фигур как можно меньше бросков. Кто по итогам трёх туров использовал меньше попыток, тот и победил.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67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К.Г.Г.Гейслер</a:t>
            </a:r>
            <a:r>
              <a:rPr lang="ru-RU" b="1" dirty="0" smtClean="0"/>
              <a:t>. «Городки». 1805г.</a:t>
            </a:r>
            <a:endParaRPr lang="ru-RU" b="1" dirty="0"/>
          </a:p>
        </p:txBody>
      </p:sp>
      <p:pic>
        <p:nvPicPr>
          <p:cNvPr id="6146" name="Picture 2" descr="D:\Users\User\Desktop\11_Spiele_und_Blustigungen_der_Russen_aus_den_niederen_Volksschich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128" y="1447800"/>
            <a:ext cx="730129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3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Жмурки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dirty="0" smtClean="0"/>
              <a:t>Жмурки</a:t>
            </a:r>
            <a:r>
              <a:rPr lang="ru-RU" dirty="0" smtClean="0"/>
              <a:t> (</a:t>
            </a:r>
            <a:r>
              <a:rPr lang="ru-RU" i="1" dirty="0" err="1" smtClean="0"/>
              <a:t>фантомас</a:t>
            </a:r>
            <a:r>
              <a:rPr lang="ru-RU" i="1" dirty="0" smtClean="0"/>
              <a:t>, слепой кот</a:t>
            </a:r>
            <a:r>
              <a:rPr lang="ru-RU" dirty="0" smtClean="0"/>
              <a:t>) — детская подвижная игра, в которой один из участников с завязанными глазами ловит других. Суть одного из вариантов игры в том, что так называемый «</a:t>
            </a:r>
            <a:r>
              <a:rPr lang="ru-RU" dirty="0" err="1" smtClean="0"/>
              <a:t>во́да</a:t>
            </a:r>
            <a:r>
              <a:rPr lang="ru-RU" dirty="0" smtClean="0"/>
              <a:t>» («</a:t>
            </a:r>
            <a:r>
              <a:rPr lang="ru-RU" dirty="0" err="1" smtClean="0"/>
              <a:t>ва́да</a:t>
            </a:r>
            <a:r>
              <a:rPr lang="ru-RU" dirty="0" smtClean="0"/>
              <a:t>», «</a:t>
            </a:r>
            <a:r>
              <a:rPr lang="ru-RU" dirty="0" err="1" smtClean="0"/>
              <a:t>водя́щий</a:t>
            </a:r>
            <a:r>
              <a:rPr lang="ru-RU" dirty="0" smtClean="0"/>
              <a:t>»), с завязанными глазами должен отыскать и дотронуться до человека. После того, как «вода» дотронется до человека, тот и становится «водой», и ему завязывают глаза.</a:t>
            </a:r>
          </a:p>
          <a:p>
            <a:pPr marL="82296" indent="0">
              <a:buNone/>
            </a:pPr>
            <a:r>
              <a:rPr lang="ru-RU" dirty="0" smtClean="0"/>
              <a:t>В некоторых наборах правил, водящий должен определить (наощупь или заставив издать звук) кого из участников игры он поймал и только после этого передаёт вождение новому участнику. Если игрок вырывался от «воды» или «вода» ошибался, игра начиналась заново.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3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К.Е.Маковский «Игра в жмурки». 1890-е годы.</a:t>
            </a:r>
            <a:endParaRPr lang="ru-RU" sz="2800" b="1" dirty="0"/>
          </a:p>
        </p:txBody>
      </p:sp>
      <p:pic>
        <p:nvPicPr>
          <p:cNvPr id="8195" name="Picture 3" descr="D:\Users\User\Desktop\Kmakovs_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795" y="1447800"/>
            <a:ext cx="699795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7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52736"/>
          </a:xfrm>
        </p:spPr>
        <p:txBody>
          <a:bodyPr/>
          <a:lstStyle/>
          <a:p>
            <a:pPr algn="ctr"/>
            <a:r>
              <a:rPr lang="ru-RU" b="1" dirty="0" smtClean="0"/>
              <a:t>Казаки-разбойники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956376" cy="5877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Разделившись </a:t>
            </a:r>
            <a:r>
              <a:rPr lang="ru-RU" dirty="0"/>
              <a:t>на две команды, </a:t>
            </a:r>
            <a:r>
              <a:rPr lang="ru-RU" dirty="0" smtClean="0"/>
              <a:t>игроки </a:t>
            </a:r>
            <a:r>
              <a:rPr lang="ru-RU" dirty="0"/>
              <a:t>определяют,  </a:t>
            </a:r>
            <a:r>
              <a:rPr lang="ru-RU" dirty="0" smtClean="0"/>
              <a:t>   кто </a:t>
            </a:r>
            <a:r>
              <a:rPr lang="ru-RU" dirty="0"/>
              <a:t>будет играть за «казаков», а кто за «разбойников». «Разбойники» загадывают </a:t>
            </a:r>
            <a:r>
              <a:rPr lang="ru-RU" dirty="0" smtClean="0"/>
              <a:t>пароль. По </a:t>
            </a:r>
            <a:r>
              <a:rPr lang="ru-RU" dirty="0"/>
              <a:t>сигналу «разбойники» убегают прятаться. Путь передвижения обозначается с помощью стрелок на асфальте, стенах, заборах, чтобы у казаков были подсказки, где искать. </a:t>
            </a:r>
            <a:r>
              <a:rPr lang="ru-RU" dirty="0" smtClean="0"/>
              <a:t>«</a:t>
            </a:r>
            <a:r>
              <a:rPr lang="ru-RU" dirty="0"/>
              <a:t>Казаки</a:t>
            </a:r>
            <a:r>
              <a:rPr lang="ru-RU" dirty="0" smtClean="0"/>
              <a:t>» </a:t>
            </a:r>
            <a:r>
              <a:rPr lang="ru-RU" dirty="0"/>
              <a:t>обустраивают темницу и придумывают, как будут пытать пленных. Через оговоренный промежуток времени «казаки» отправляются искать «разбойников». Найденного «разбойника» ловят и отводят в темницу. Там его пытают (щекочут, подсовывают насекомых</a:t>
            </a:r>
            <a:r>
              <a:rPr lang="ru-RU" dirty="0" smtClean="0"/>
              <a:t>,     </a:t>
            </a:r>
            <a:r>
              <a:rPr lang="ru-RU" dirty="0"/>
              <a:t>жгут крапивой). Виды пыток заранее оговариваются: </a:t>
            </a:r>
            <a:r>
              <a:rPr lang="ru-RU" dirty="0" smtClean="0"/>
              <a:t> они </a:t>
            </a:r>
            <a:r>
              <a:rPr lang="ru-RU" dirty="0"/>
              <a:t>не должны быть жестокими или </a:t>
            </a:r>
            <a:r>
              <a:rPr lang="ru-RU" dirty="0" smtClean="0"/>
              <a:t>обидными. Казак</a:t>
            </a:r>
            <a:r>
              <a:rPr lang="ru-RU" dirty="0"/>
              <a:t>, поймавший «разбойника», остаётся  сторожить его, а остальные «казаки» бегут ловить остальных. «Разбойники» могут «нападать» на темницу, освобождать пленных. Цель «казаков» выведать секретное слово-пароль. Потом меняются ролями.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90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Users\User\Desktop\114498986_kazakirazboynik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2480"/>
            <a:ext cx="4201818" cy="59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User\Desktop\114498975_kazakirazboyni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52" y="860005"/>
            <a:ext cx="398119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558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Казаки-разбойники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651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Катание яиц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700" dirty="0" smtClean="0"/>
              <a:t>Пасхальная </a:t>
            </a:r>
            <a:r>
              <a:rPr lang="ru-RU" sz="4700" dirty="0"/>
              <a:t>игра, заключающаяся в скатывании </a:t>
            </a:r>
            <a:r>
              <a:rPr lang="ru-RU" sz="4700" dirty="0" smtClean="0"/>
              <a:t>пасхальных </a:t>
            </a:r>
            <a:r>
              <a:rPr lang="ru-RU" sz="4700" dirty="0"/>
              <a:t>яиц с небольшой </a:t>
            </a:r>
            <a:r>
              <a:rPr lang="ru-RU" sz="4700" dirty="0" smtClean="0"/>
              <a:t>горки или </a:t>
            </a:r>
            <a:r>
              <a:rPr lang="ru-RU" sz="4700" dirty="0"/>
              <a:t>по </a:t>
            </a:r>
            <a:r>
              <a:rPr lang="ru-RU" sz="4700" dirty="0" smtClean="0"/>
              <a:t>специальным дорожкам из картона или дерева, в торце </a:t>
            </a:r>
            <a:r>
              <a:rPr lang="ru-RU" sz="4700" dirty="0"/>
              <a:t>которого выкладывают крашеные яйца, </a:t>
            </a:r>
            <a:r>
              <a:rPr lang="ru-RU" sz="4700" dirty="0" smtClean="0"/>
              <a:t>а </a:t>
            </a:r>
            <a:r>
              <a:rPr lang="ru-RU" sz="4700" dirty="0"/>
              <a:t>также игрушки и прочие безделушки</a:t>
            </a:r>
            <a:r>
              <a:rPr lang="ru-RU" sz="4700" dirty="0" smtClean="0"/>
              <a:t>.</a:t>
            </a:r>
          </a:p>
          <a:p>
            <a:pPr marL="0" indent="0">
              <a:buNone/>
            </a:pPr>
            <a:r>
              <a:rPr lang="ru-RU" sz="4700" dirty="0" smtClean="0"/>
              <a:t>Катание </a:t>
            </a:r>
            <a:r>
              <a:rPr lang="ru-RU" sz="4700" dirty="0"/>
              <a:t>яиц — соревновательная игра, её цель — получить яйца других игроков. В этом она является органичной частью обычаев, связанных с пасхальными яйцами, которые предполагают переход крашенных яиц из одних рук в </a:t>
            </a:r>
            <a:r>
              <a:rPr lang="ru-RU" sz="4700" dirty="0" smtClean="0"/>
              <a:t>другие. Иногда </a:t>
            </a:r>
            <a:r>
              <a:rPr lang="ru-RU" sz="4700" dirty="0"/>
              <a:t>обходятся без специальной дорожки, яйца при этом катают по </a:t>
            </a:r>
            <a:r>
              <a:rPr lang="ru-RU" sz="4700" dirty="0" smtClean="0"/>
              <a:t>полу, песку </a:t>
            </a:r>
            <a:r>
              <a:rPr lang="ru-RU" sz="4700" dirty="0"/>
              <a:t>или по траве. Каждый игрок катит своё яйцо по дорожке. Если он попадет в какой-то из предметов, этот предмет </a:t>
            </a:r>
            <a:r>
              <a:rPr lang="ru-RU" sz="4700" dirty="0" smtClean="0"/>
              <a:t>выигран. </a:t>
            </a:r>
            <a:r>
              <a:rPr lang="ru-RU" sz="4700" dirty="0"/>
              <a:t>Если же яйцо не задевает никакой предмет, его оставляют на </a:t>
            </a:r>
            <a:r>
              <a:rPr lang="ru-RU" sz="4700" dirty="0" smtClean="0"/>
              <a:t>площадке.</a:t>
            </a:r>
            <a:endParaRPr lang="ru-RU" sz="47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9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714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Цель урока: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изучение народных игр как культурной традиции русского народа.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348880"/>
            <a:ext cx="7776864" cy="37772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1. Образовательные: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Познакомиться с историей создания русских народных игр;  Изучить многообразие русских народных игр и их правила.          </a:t>
            </a: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2.Развивающие: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способности и задатки обучающихся.</a:t>
            </a: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3.Воспитательные: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Осваивать общекультурные ценности; формировать положительные                                                качества личности; воспитывать речевую культуру.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Катание яиц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К.Гейслер</a:t>
            </a:r>
            <a:r>
              <a:rPr lang="ru-RU" b="1" dirty="0" smtClean="0"/>
              <a:t>. «Катание яиц». 1805г.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Пасхальная открытка</a:t>
            </a:r>
            <a:endParaRPr lang="ru-RU" b="1" dirty="0"/>
          </a:p>
        </p:txBody>
      </p:sp>
      <p:pic>
        <p:nvPicPr>
          <p:cNvPr id="9" name="Picture 2" descr="D:\Users\User\Desktop\08_Spiele_und_Blustigungen_der_Russen_aus_den_niederen_Volksschichte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4238749" cy="28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User\Desktop\Lob_Пасхальная_открытка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1746423"/>
            <a:ext cx="4228405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Лапта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628800"/>
            <a:ext cx="7384864" cy="496855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b="1" dirty="0"/>
              <a:t>Лапта́</a:t>
            </a:r>
            <a:r>
              <a:rPr lang="ru-RU" dirty="0"/>
              <a:t> (</a:t>
            </a:r>
            <a:r>
              <a:rPr lang="ru-RU" i="1" dirty="0" err="1" smtClean="0"/>
              <a:t>хлопта</a:t>
            </a:r>
            <a:r>
              <a:rPr lang="ru-RU" dirty="0" smtClean="0"/>
              <a:t>, </a:t>
            </a:r>
            <a:r>
              <a:rPr lang="ru-RU" i="1" dirty="0"/>
              <a:t>знамя</a:t>
            </a:r>
            <a:r>
              <a:rPr lang="ru-RU" dirty="0"/>
              <a:t>) — русская народная командная игра с мячом и битой. Игра проводится на естественной площадке. Цель игры — ударом биты послать мяч как можно дальше и </a:t>
            </a:r>
            <a:r>
              <a:rPr lang="ru-RU" dirty="0" smtClean="0"/>
              <a:t>пробежать </a:t>
            </a:r>
            <a:r>
              <a:rPr lang="ru-RU" dirty="0"/>
              <a:t>до противоположной стороны и обратно, не дав противнику «осалить» себя пойманным мячом. За удачные пробежки команде начисляются очки. Выигрывает команда, набравшая больше очков за установленное время. </a:t>
            </a:r>
            <a:r>
              <a:rPr lang="ru-RU" dirty="0" smtClean="0"/>
              <a:t>К родственным </a:t>
            </a:r>
            <a:r>
              <a:rPr lang="ru-RU" dirty="0" err="1" smtClean="0"/>
              <a:t>лаптe</a:t>
            </a:r>
            <a:r>
              <a:rPr lang="ru-RU" dirty="0" smtClean="0"/>
              <a:t> видам спорта относятся бейсбол и крикет.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10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Лапта</a:t>
            </a:r>
            <a:endParaRPr lang="ru-RU" b="1" dirty="0"/>
          </a:p>
        </p:txBody>
      </p:sp>
      <p:pic>
        <p:nvPicPr>
          <p:cNvPr id="4" name="Picture 2" descr="D:\Users\User\Desktop\33722_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493304"/>
            <a:ext cx="7499350" cy="47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9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Прятки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В </a:t>
            </a:r>
            <a:r>
              <a:rPr lang="ru-RU" sz="5100" dirty="0"/>
              <a:t>начале игры все собираются вместе, затем водящий, встав лицом к стене, громко считает до 100 (или другого числа).  </a:t>
            </a:r>
            <a:r>
              <a:rPr lang="ru-RU" sz="5100" dirty="0" smtClean="0"/>
              <a:t>Другие </a:t>
            </a:r>
            <a:r>
              <a:rPr lang="ru-RU" sz="5100" dirty="0"/>
              <a:t>в это время прячутся. Досчитав до нужного числа, водящий идёт искать спрятавшихся. Иногда перед этим полагается сказать «раз-два-три-четыре-пять, я иду </a:t>
            </a:r>
            <a:r>
              <a:rPr lang="ru-RU" sz="5100" dirty="0" smtClean="0"/>
              <a:t> </a:t>
            </a:r>
            <a:r>
              <a:rPr lang="ru-RU" sz="5100" dirty="0"/>
              <a:t>искать</a:t>
            </a:r>
            <a:r>
              <a:rPr lang="ru-RU" sz="5100" dirty="0" smtClean="0"/>
              <a:t>» </a:t>
            </a:r>
            <a:r>
              <a:rPr lang="ru-RU" sz="5100" dirty="0"/>
              <a:t>или «кто не спрятался, я не виноват». Увидев спрятавшегося, он должен первым добежать до места, откуда он начал поиски, и коснуться рукой стены, произнеся условленные </a:t>
            </a:r>
            <a:r>
              <a:rPr lang="ru-RU" sz="5100" dirty="0" smtClean="0"/>
              <a:t>слова(«</a:t>
            </a:r>
            <a:r>
              <a:rPr lang="ru-RU" sz="5100" dirty="0"/>
              <a:t>чека́</a:t>
            </a:r>
            <a:r>
              <a:rPr lang="ru-RU" sz="5100" dirty="0" smtClean="0"/>
              <a:t>»,  </a:t>
            </a:r>
            <a:r>
              <a:rPr lang="ru-RU" sz="5100" dirty="0"/>
              <a:t>«туки-руки», «туки-туки за себя», </a:t>
            </a:r>
            <a:r>
              <a:rPr lang="ru-RU" sz="5100" dirty="0" smtClean="0"/>
              <a:t>«</a:t>
            </a:r>
            <a:r>
              <a:rPr lang="ru-RU" sz="5100" dirty="0"/>
              <a:t>стуки-та</a:t>
            </a:r>
            <a:r>
              <a:rPr lang="ru-RU" sz="5100" dirty="0" smtClean="0"/>
              <a:t>»). Каждый </a:t>
            </a:r>
            <a:r>
              <a:rPr lang="ru-RU" sz="5100" dirty="0"/>
              <a:t>спрятавшийся старается первым сделать то же самое. Следующим водящим является </a:t>
            </a:r>
            <a:r>
              <a:rPr lang="ru-RU" sz="5100" dirty="0" smtClean="0"/>
              <a:t>тот, </a:t>
            </a:r>
            <a:r>
              <a:rPr lang="ru-RU" sz="5100" dirty="0"/>
              <a:t>кого засалили </a:t>
            </a:r>
            <a:r>
              <a:rPr lang="ru-RU" sz="5100" dirty="0" smtClean="0"/>
              <a:t> </a:t>
            </a:r>
            <a:r>
              <a:rPr lang="ru-RU" sz="5100" dirty="0"/>
              <a:t>первым, а если не засалили никого — тот же, что и в прошлый раз. Прятаться за спиной или рядом с водящим нельзя. </a:t>
            </a:r>
            <a:r>
              <a:rPr lang="ru-RU" sz="5100" dirty="0" smtClean="0"/>
              <a:t>Водящим </a:t>
            </a:r>
            <a:r>
              <a:rPr lang="ru-RU" sz="5100" dirty="0"/>
              <a:t>становится последний "застуканный".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164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70000" cy="1080120"/>
          </a:xfrm>
        </p:spPr>
        <p:txBody>
          <a:bodyPr/>
          <a:lstStyle/>
          <a:p>
            <a:r>
              <a:rPr lang="ru-RU" b="1" dirty="0" smtClean="0"/>
              <a:t>С.Грибков.Прятки.1893г.</a:t>
            </a:r>
            <a:endParaRPr lang="ru-RU" b="1" dirty="0"/>
          </a:p>
        </p:txBody>
      </p:sp>
      <p:pic>
        <p:nvPicPr>
          <p:cNvPr id="7171" name="Picture 3" descr="D:\Users\User\Desktop\114382554_pryatki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674" y="942975"/>
            <a:ext cx="4838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1683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:\Users\User\Desktop\114382937_pryatk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52975"/>
            <a:ext cx="3810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5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Ручеек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149552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sz="5100" b="1" dirty="0"/>
              <a:t>«Ручеёк»</a:t>
            </a:r>
            <a:r>
              <a:rPr lang="ru-RU" sz="5100" dirty="0"/>
              <a:t> — русское </a:t>
            </a:r>
            <a:r>
              <a:rPr lang="ru-RU" sz="5100" dirty="0" smtClean="0"/>
              <a:t>подвижное развлечение, </a:t>
            </a:r>
            <a:r>
              <a:rPr lang="ru-RU" sz="5100" dirty="0"/>
              <a:t>известное с давних </a:t>
            </a:r>
            <a:r>
              <a:rPr lang="ru-RU" sz="5100" dirty="0" smtClean="0"/>
              <a:t>пор.</a:t>
            </a:r>
            <a:r>
              <a:rPr lang="ru-RU" sz="5100" dirty="0"/>
              <a:t> </a:t>
            </a:r>
            <a:r>
              <a:rPr lang="ru-RU" sz="5100" dirty="0" smtClean="0"/>
              <a:t>Участники разделяются </a:t>
            </a:r>
            <a:r>
              <a:rPr lang="ru-RU" sz="5100" dirty="0"/>
              <a:t>на </a:t>
            </a:r>
            <a:r>
              <a:rPr lang="ru-RU" sz="5100" dirty="0" smtClean="0"/>
              <a:t>пары, </a:t>
            </a:r>
            <a:r>
              <a:rPr lang="ru-RU" sz="5100" dirty="0"/>
              <a:t>взявшись за руки, </a:t>
            </a:r>
            <a:r>
              <a:rPr lang="ru-RU" sz="5100" dirty="0" smtClean="0"/>
              <a:t> </a:t>
            </a:r>
            <a:r>
              <a:rPr lang="ru-RU" sz="5100" dirty="0"/>
              <a:t>встают в две колонны на некотором расстоянии друг от друга, поднимают сцепленные руки высоко над головами, образуя </a:t>
            </a:r>
            <a:r>
              <a:rPr lang="ru-RU" sz="5100" dirty="0" smtClean="0"/>
              <a:t>тоннель.</a:t>
            </a:r>
          </a:p>
          <a:p>
            <a:pPr marL="82296" indent="0">
              <a:buNone/>
            </a:pPr>
            <a:r>
              <a:rPr lang="ru-RU" sz="5100" dirty="0" smtClean="0"/>
              <a:t>Водящий  входит в коридор, где, беря за руку, выбирает себе пару, разбивая одну из старых пар, новая пара встаёт в противоположной входу стороне «ручейка», а освободившийся человек становится водящим и т. д.; для большей интенсивности процесса при большой длине «ручейка», может быть сразу несколько водящих. Распространена разновидность игры, при которой пробегающую в тоннеле пару могут останавливать другие игроки, опуская сцепленные руки; в этом случае пара должна поцеловаться.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34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Ручеек</a:t>
            </a:r>
            <a:endParaRPr lang="ru-RU" b="1" dirty="0"/>
          </a:p>
        </p:txBody>
      </p:sp>
      <p:pic>
        <p:nvPicPr>
          <p:cNvPr id="9218" name="Picture 2" descr="D:\Users\User\Desktop\0_67ed5_40ade6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820" y="1447800"/>
            <a:ext cx="719191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41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08112"/>
          </a:xfrm>
        </p:spPr>
        <p:txBody>
          <a:bodyPr/>
          <a:lstStyle/>
          <a:p>
            <a:pPr algn="ctr"/>
            <a:r>
              <a:rPr lang="ru-RU" b="1" dirty="0" smtClean="0"/>
              <a:t>Салочки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sz="3400" b="1" dirty="0"/>
              <a:t>Салочки</a:t>
            </a:r>
            <a:r>
              <a:rPr lang="ru-RU" sz="3400" dirty="0"/>
              <a:t> (</a:t>
            </a:r>
            <a:r>
              <a:rPr lang="ru-RU" sz="3400" i="1" dirty="0"/>
              <a:t>салки</a:t>
            </a:r>
            <a:r>
              <a:rPr lang="ru-RU" sz="3400" dirty="0"/>
              <a:t>, </a:t>
            </a:r>
            <a:r>
              <a:rPr lang="ru-RU" sz="3400" i="1" dirty="0"/>
              <a:t>пятнашки</a:t>
            </a:r>
            <a:r>
              <a:rPr lang="ru-RU" sz="3400" dirty="0"/>
              <a:t>, </a:t>
            </a:r>
            <a:r>
              <a:rPr lang="ru-RU" sz="3400" i="1" dirty="0"/>
              <a:t>догонялки</a:t>
            </a:r>
            <a:r>
              <a:rPr lang="ru-RU" sz="3400" dirty="0"/>
              <a:t>) — наиболее общее название детской игры в разных вариантах, но с главным принципом: игроки пытаются осалить </a:t>
            </a:r>
            <a:r>
              <a:rPr lang="ru-RU" sz="3400" dirty="0" smtClean="0"/>
              <a:t> </a:t>
            </a:r>
            <a:r>
              <a:rPr lang="ru-RU" sz="3400" dirty="0"/>
              <a:t>друг друга касанием руки, тем самым передать другому участнику игры </a:t>
            </a:r>
            <a:r>
              <a:rPr lang="ru-RU" sz="3400" dirty="0" smtClean="0"/>
              <a:t>ведение.</a:t>
            </a:r>
            <a:endParaRPr lang="ru-RU" sz="3400" b="1" dirty="0" smtClean="0"/>
          </a:p>
          <a:p>
            <a:pPr marL="82296" indent="0">
              <a:buNone/>
            </a:pPr>
            <a:r>
              <a:rPr lang="ru-RU" sz="3400" dirty="0" smtClean="0"/>
              <a:t>Кого осалит </a:t>
            </a:r>
            <a:r>
              <a:rPr lang="ru-RU" sz="3400" dirty="0"/>
              <a:t>водящий, тот присоединяется к нему и ловит остальных вместе с ним. Изловив третьего, они ловят четвёртого, пятого и т. д., пока не переловят всех. </a:t>
            </a:r>
            <a:r>
              <a:rPr lang="ru-RU" sz="3400" dirty="0" smtClean="0"/>
              <a:t>Иногда </a:t>
            </a:r>
            <a:r>
              <a:rPr lang="ru-RU" sz="3400" dirty="0"/>
              <a:t>по согласованию игроков вводится одно или </a:t>
            </a:r>
            <a:r>
              <a:rPr lang="ru-RU" sz="3400" dirty="0" smtClean="0"/>
              <a:t>несколько </a:t>
            </a:r>
            <a:r>
              <a:rPr lang="ru-RU" sz="3400" dirty="0"/>
              <a:t>дополнительных правил: а</a:t>
            </a:r>
            <a:r>
              <a:rPr lang="ru-RU" sz="3400" dirty="0" smtClean="0"/>
              <a:t>) </a:t>
            </a:r>
            <a:r>
              <a:rPr lang="ru-RU" sz="3400" dirty="0"/>
              <a:t>«руки, ноги, голова не </a:t>
            </a:r>
            <a:r>
              <a:rPr lang="ru-RU" sz="3400" dirty="0" err="1"/>
              <a:t>считово</a:t>
            </a:r>
            <a:r>
              <a:rPr lang="ru-RU" sz="3400" dirty="0"/>
              <a:t> никогда» — </a:t>
            </a:r>
            <a:r>
              <a:rPr lang="ru-RU" sz="3400" dirty="0" err="1"/>
              <a:t>дотрагивание</a:t>
            </a:r>
            <a:r>
              <a:rPr lang="ru-RU" sz="3400" dirty="0"/>
              <a:t> до руки, ноги и головы не считается, в) «выше (ниже) земли» — убегающий игрок может встать </a:t>
            </a:r>
            <a:r>
              <a:rPr lang="ru-RU" sz="3400" dirty="0" smtClean="0"/>
              <a:t>на </a:t>
            </a:r>
            <a:r>
              <a:rPr lang="ru-RU" sz="3400" dirty="0"/>
              <a:t>любое </a:t>
            </a:r>
            <a:r>
              <a:rPr lang="ru-RU" sz="3400" dirty="0" smtClean="0"/>
              <a:t>место </a:t>
            </a:r>
            <a:r>
              <a:rPr lang="ru-RU" sz="3400" dirty="0"/>
              <a:t>выше (ниже) уровня земли и тем самым получить временную неприкосновенность.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8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Н.Ланкре</a:t>
            </a:r>
            <a:r>
              <a:rPr lang="ru-RU" sz="3600" b="1" dirty="0" smtClean="0"/>
              <a:t>. Салочки в стиле рококо. </a:t>
            </a:r>
            <a:r>
              <a:rPr lang="en-US" sz="3600" b="1" dirty="0" smtClean="0"/>
              <a:t>VIII</a:t>
            </a:r>
            <a:r>
              <a:rPr lang="ru-RU" sz="3600" b="1" dirty="0" smtClean="0"/>
              <a:t>в.</a:t>
            </a:r>
            <a:endParaRPr lang="ru-RU" sz="3600" b="1" dirty="0"/>
          </a:p>
        </p:txBody>
      </p:sp>
      <p:pic>
        <p:nvPicPr>
          <p:cNvPr id="8194" name="Picture 2" descr="D:\Users\User\Desktop\Legende_børn_i_det_frie_(Le_jeu_de_quatre-coins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700808"/>
            <a:ext cx="59766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3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Свайка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dirty="0"/>
              <a:t>Игра́ в </a:t>
            </a:r>
            <a:r>
              <a:rPr lang="ru-RU" b="1" dirty="0" err="1"/>
              <a:t>сва́йку</a:t>
            </a:r>
            <a:r>
              <a:rPr lang="ru-RU" dirty="0"/>
              <a:t> — русская народная игра, заключающаяся в попадании </a:t>
            </a:r>
            <a:r>
              <a:rPr lang="ru-RU" dirty="0" smtClean="0"/>
              <a:t>свайкой</a:t>
            </a:r>
            <a:r>
              <a:rPr lang="ru-RU" dirty="0"/>
              <a:t> — заострённым железным стержнем с массивной головкой — в кольцо или несколько колец, лежащих на земле. Игра была широко </a:t>
            </a:r>
            <a:r>
              <a:rPr lang="ru-RU" dirty="0" smtClean="0"/>
              <a:t>распространена среди мужчин и </a:t>
            </a:r>
            <a:r>
              <a:rPr lang="ru-RU" dirty="0"/>
              <a:t>детей.</a:t>
            </a:r>
          </a:p>
          <a:p>
            <a:pPr marL="82296" indent="0">
              <a:buNone/>
            </a:pPr>
            <a:r>
              <a:rPr lang="ru-RU" dirty="0" smtClean="0"/>
              <a:t>Археологические </a:t>
            </a:r>
            <a:r>
              <a:rPr lang="ru-RU" dirty="0"/>
              <a:t>находки свидетельствуют об игре в свайку уже в XVI </a:t>
            </a:r>
            <a:r>
              <a:rPr lang="ru-RU" dirty="0" smtClean="0"/>
              <a:t>веке. </a:t>
            </a:r>
            <a:r>
              <a:rPr lang="ru-RU" dirty="0"/>
              <a:t>По одной из версий, царевич Дмитрий погиб в 1591 году, когда «тешился </a:t>
            </a:r>
            <a:r>
              <a:rPr lang="ru-RU" dirty="0" err="1"/>
              <a:t>сваею</a:t>
            </a:r>
            <a:r>
              <a:rPr lang="ru-RU" dirty="0"/>
              <a:t> в кольцо</a:t>
            </a:r>
            <a:r>
              <a:rPr lang="ru-RU" dirty="0" smtClean="0"/>
              <a:t>».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К игре в свайку близка более распространённая в последнее время игра в «тычку» ножиком.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5212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Народные игры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84887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Народные игры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которые устойчиво характерны, типичны для данного народа и признаются таковыми национальным сознанием.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игр: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подвижные, спортивные, детские, юношеские, музыкальные, речевые, хороводные, ролевые игры и т. д. К народным играм относят обычно и традиционные забавы (ходули, качели, катание с гор и т. п.), народные упражнения и состязания (подъем и метание камня, прыжки, борьбу, скачки  и др.).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К.Г.Г.Гейслер</a:t>
            </a:r>
            <a:r>
              <a:rPr lang="ru-RU" sz="3600" b="1" dirty="0" smtClean="0"/>
              <a:t>. Игра в свайку. Конец </a:t>
            </a:r>
            <a:r>
              <a:rPr lang="en-US" sz="3600" b="1" dirty="0" smtClean="0"/>
              <a:t>XIX </a:t>
            </a:r>
            <a:r>
              <a:rPr lang="ru-RU" sz="3600" b="1" dirty="0" smtClean="0"/>
              <a:t>в.</a:t>
            </a:r>
            <a:endParaRPr lang="ru-RU" sz="3600" b="1" dirty="0"/>
          </a:p>
        </p:txBody>
      </p:sp>
      <p:pic>
        <p:nvPicPr>
          <p:cNvPr id="10242" name="Picture 2" descr="D:\Users\User\Desktop\Swaika_(Geissler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381" y="1447800"/>
            <a:ext cx="630478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76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Снежки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/>
              <a:t>Снежки́</a:t>
            </a:r>
            <a:r>
              <a:rPr lang="ru-RU" dirty="0"/>
              <a:t> — игра, в которой участвуют обычно две команды, забрасывая друг друга снежными комьями. Игра происходит, как правило, зимой, в течение периода, когда снег хорошо лепится (обычно во время оттепели). Представляет собой имитацию огневого боя. Мировой рекорд по количеству участников был установлен 10 февраля 2006 года в </a:t>
            </a:r>
            <a:r>
              <a:rPr lang="ru-RU" dirty="0" err="1"/>
              <a:t>Мичиганском</a:t>
            </a:r>
            <a:r>
              <a:rPr lang="ru-RU" dirty="0"/>
              <a:t> технологическом университете: в игре участвовало 3745 студентов и </a:t>
            </a:r>
            <a:r>
              <a:rPr lang="ru-RU" dirty="0" smtClean="0"/>
              <a:t>детей.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Игра имеет различные модификации. Одна из них — использование различных защитных сооружений (в том числе -</a:t>
            </a:r>
            <a:r>
              <a:rPr lang="ru-RU" dirty="0" smtClean="0"/>
              <a:t> </a:t>
            </a:r>
            <a:r>
              <a:rPr lang="ru-RU" dirty="0"/>
              <a:t>снежная крепость).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94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Снежки</a:t>
            </a:r>
            <a:endParaRPr lang="ru-RU" b="1" dirty="0"/>
          </a:p>
        </p:txBody>
      </p:sp>
      <p:pic>
        <p:nvPicPr>
          <p:cNvPr id="4098" name="Picture 2" descr="D:\Users\User\Desktop\zimnie_razvlecheniy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7800"/>
            <a:ext cx="7384540" cy="50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66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Царь горы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ru-RU" sz="2600" b="1" dirty="0"/>
              <a:t>Царь горы</a:t>
            </a:r>
            <a:r>
              <a:rPr lang="ru-RU" sz="2600" dirty="0"/>
              <a:t> — уличная </a:t>
            </a:r>
            <a:r>
              <a:rPr lang="ru-RU" sz="2600" dirty="0" smtClean="0"/>
              <a:t>детская игра, </a:t>
            </a:r>
            <a:r>
              <a:rPr lang="ru-RU" sz="2600" dirty="0"/>
              <a:t>задача </a:t>
            </a:r>
            <a:r>
              <a:rPr lang="ru-RU" sz="2600" dirty="0" smtClean="0"/>
              <a:t>игрока</a:t>
            </a:r>
            <a:r>
              <a:rPr lang="ru-RU" sz="2600" dirty="0"/>
              <a:t> — занимать вершину горы или любую другую определенную </a:t>
            </a:r>
            <a:r>
              <a:rPr lang="ru-RU" sz="2600" dirty="0" smtClean="0"/>
              <a:t>правилами игры </a:t>
            </a:r>
            <a:r>
              <a:rPr lang="ru-RU" sz="2600" dirty="0"/>
              <a:t>область и не пускать туда остальных игроков. </a:t>
            </a:r>
            <a:r>
              <a:rPr lang="ru-RU" sz="2600" dirty="0" smtClean="0"/>
              <a:t>Один </a:t>
            </a:r>
            <a:r>
              <a:rPr lang="ru-RU" sz="2600" dirty="0"/>
              <a:t>из </a:t>
            </a:r>
            <a:r>
              <a:rPr lang="ru-RU" sz="2600" dirty="0" smtClean="0"/>
              <a:t>играющих детей взбирается на невысокую </a:t>
            </a:r>
            <a:r>
              <a:rPr lang="ru-RU" sz="2600" dirty="0"/>
              <a:t>снеж­ную горку и оттуда кричит всем с вызовом: «Я — царь горы!» Остальные </a:t>
            </a:r>
            <a:r>
              <a:rPr lang="ru-RU" sz="2600" dirty="0" smtClean="0"/>
              <a:t>участники </a:t>
            </a:r>
            <a:r>
              <a:rPr lang="ru-RU" sz="2600" dirty="0"/>
              <a:t>со всех сторон самоотверженно бросаются на штурм этой гор­ки.</a:t>
            </a:r>
          </a:p>
          <a:p>
            <a:pPr marL="82296" indent="0">
              <a:buNone/>
            </a:pPr>
            <a:r>
              <a:rPr lang="ru-RU" sz="2600" dirty="0"/>
              <a:t>Каждый из нападающих игроков старается сам захватить её, свергнув самозваного царя горы. В такой стремительной и веселой борьбе играющие стаскивают друг друга со снежной горки. </a:t>
            </a:r>
          </a:p>
        </p:txBody>
      </p:sp>
    </p:spTree>
    <p:extLst>
      <p:ext uri="{BB962C8B-B14F-4D97-AF65-F5344CB8AC3E}">
        <p14:creationId xmlns:p14="http://schemas.microsoft.com/office/powerpoint/2010/main" val="3056463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Царь горы</a:t>
            </a:r>
            <a:endParaRPr lang="ru-RU" b="1" dirty="0"/>
          </a:p>
        </p:txBody>
      </p:sp>
      <p:pic>
        <p:nvPicPr>
          <p:cNvPr id="3074" name="Picture 2" descr="D:\Users\User\Desktop\tsar-go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2565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14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068960"/>
            <a:ext cx="74980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40871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4000" dirty="0" smtClean="0"/>
              <a:t>«Народные игры в комплексе с другими воспитательными средствами представляют собой основу начального этапа формирования гармонически развитой, активной личности, сочетающей в себе духовное богатство, моральную чистоту и физическое совершенство».</a:t>
            </a:r>
          </a:p>
          <a:p>
            <a:pPr marL="82296" indent="0" algn="r">
              <a:buNone/>
            </a:pPr>
            <a:r>
              <a:rPr lang="ru-RU" sz="2800" dirty="0" err="1" smtClean="0"/>
              <a:t>А.В.Кенеман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721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844824"/>
            <a:ext cx="5400600" cy="4403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71437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1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79563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Признаки народности игр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распространенность их на значительной части территории, среди разных слоев народа; традиционность как длительная передача от поколений к поколениям; укоренение в традиционной культуре, быту, системе обрядов, праздников (качели на весенних праздниках, катание яиц с Пасхи до Троицы и др.); любительские, самодеятельные формы организации и распространения; вариативность; вхождение названия игры в систему родного языка, его фразеологию (даже если по происхождению название было иностранным: чехарда, футбол и т.п.); осознание, признание большинством, и в особенности авторитетными представителями разных слоев народа, в качестве "своей", характерной для своего народа, соответствующей его вкусам, заповедям, идеалам игры.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Стихийное восприятие, осознание народной игры находит отражение игры в фольклоре, литературе, живописи, кино и т. д.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Вершиной может стать официальный статус "национальной игры" (городки,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маамыкта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улак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Этнопсихологический словарь. — М.: МПСИ,1999.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674056" cy="17008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Русские народные игры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blog.norma40.ru/wp-content/uploads/2014/02/kustodiyev-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70567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ба́бки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старинная народная игра, которой обязаны своим происхождением современные игральные кости. Игровой процесс заключается в ловкости бросания косточек («бабок»), давших название игре.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игры существует большое количество вариантов, которые были придуманы в разные времена, в разных странах и в которых используются разные игровые предметы (в основном, небольшие кости ног копытных животных).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01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 dirty="0" smtClean="0"/>
              <a:t>В.Е.Маковский. «Игра в бабки». 1870г.</a:t>
            </a:r>
            <a:endParaRPr lang="ru-RU" sz="3300" b="1" dirty="0"/>
          </a:p>
        </p:txBody>
      </p:sp>
      <p:pic>
        <p:nvPicPr>
          <p:cNvPr id="1026" name="Picture 2" descr="D:\Users\User\Desktop\Маковский_Игра-в-бабки_1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150" y="1447800"/>
            <a:ext cx="65492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8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Взятие снежного городка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/>
              <a:t>    «</a:t>
            </a:r>
            <a:r>
              <a:rPr lang="ru-RU" sz="3600" dirty="0"/>
              <a:t>Городок» строился на </a:t>
            </a:r>
            <a:r>
              <a:rPr lang="ru-RU" sz="3600" dirty="0" smtClean="0"/>
              <a:t>реке или площади; </a:t>
            </a:r>
            <a:r>
              <a:rPr lang="ru-RU" sz="3600" dirty="0"/>
              <a:t>о</a:t>
            </a:r>
            <a:r>
              <a:rPr lang="ru-RU" sz="3600" dirty="0" smtClean="0"/>
              <a:t>бычно  </a:t>
            </a:r>
            <a:r>
              <a:rPr lang="ru-RU" sz="3600" dirty="0"/>
              <a:t>состоял из двух </a:t>
            </a:r>
            <a:r>
              <a:rPr lang="ru-RU" sz="3600" dirty="0" smtClean="0"/>
              <a:t>стен из снега, облитого водой, </a:t>
            </a:r>
            <a:r>
              <a:rPr lang="ru-RU" sz="3600" dirty="0"/>
              <a:t>с воротами между ними. </a:t>
            </a:r>
            <a:r>
              <a:rPr lang="ru-RU" sz="3600" dirty="0" smtClean="0"/>
              <a:t>Перед </a:t>
            </a:r>
            <a:r>
              <a:rPr lang="ru-RU" sz="3600" dirty="0"/>
              <a:t>штурмом </a:t>
            </a:r>
            <a:r>
              <a:rPr lang="ru-RU" sz="3600" dirty="0" smtClean="0"/>
              <a:t>«городка» </a:t>
            </a:r>
            <a:r>
              <a:rPr lang="ru-RU" sz="3600" dirty="0"/>
              <a:t>грамотный </a:t>
            </a:r>
            <a:r>
              <a:rPr lang="ru-RU" sz="3600" dirty="0" smtClean="0"/>
              <a:t>крестьянин читал </a:t>
            </a:r>
            <a:r>
              <a:rPr lang="ru-RU" sz="3600" dirty="0"/>
              <a:t>сказание о </a:t>
            </a:r>
            <a:r>
              <a:rPr lang="ru-RU" sz="3600" dirty="0" smtClean="0"/>
              <a:t>Масленице. Участвовали в игре молодые мужчины и парни, которые делились на две команды. Защищали ворота пешие, атаковали конные. Осаждаемые оборонялись ветками, метлами; лошадей отпугивали выстрелами. Игра заканчивалась разрушением «городка». Первый, прорвавшийся в ворота, считался победителем. «Городничий» следил за порядком и давал знак к началу боя.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279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1144</TotalTime>
  <Words>778</Words>
  <Application>Microsoft Office PowerPoint</Application>
  <PresentationFormat>Экран (4:3)</PresentationFormat>
  <Paragraphs>80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 РУССКИЕ НАРОДНЫЕ ИГРЫ </vt:lpstr>
      <vt:lpstr> Цель урока: изучение народных игр как культурной традиции русского народа.</vt:lpstr>
      <vt:lpstr>Народные игры</vt:lpstr>
      <vt:lpstr>Презентация PowerPoint</vt:lpstr>
      <vt:lpstr>Презентация PowerPoint</vt:lpstr>
      <vt:lpstr>Русские народные игры</vt:lpstr>
      <vt:lpstr>БАБКИ</vt:lpstr>
      <vt:lpstr>В.Е.Маковский. «Игра в бабки». 1870г.</vt:lpstr>
      <vt:lpstr>Взятие снежного городка</vt:lpstr>
      <vt:lpstr>В.И.Суриков. «Взятие снежного городка». 1891г.</vt:lpstr>
      <vt:lpstr>Горелки</vt:lpstr>
      <vt:lpstr>«Горелки». Дореволюционная открытка.</vt:lpstr>
      <vt:lpstr>Городки</vt:lpstr>
      <vt:lpstr>К.Г.Г.Гейслер. «Городки». 1805г.</vt:lpstr>
      <vt:lpstr>Жмурки</vt:lpstr>
      <vt:lpstr>К.Е.Маковский «Игра в жмурки». 1890-е годы.</vt:lpstr>
      <vt:lpstr>Казаки-разбойники</vt:lpstr>
      <vt:lpstr>Казаки-разбойники</vt:lpstr>
      <vt:lpstr>Катание яиц</vt:lpstr>
      <vt:lpstr>Катание яиц</vt:lpstr>
      <vt:lpstr>Лапта</vt:lpstr>
      <vt:lpstr>Лапта</vt:lpstr>
      <vt:lpstr>Прятки</vt:lpstr>
      <vt:lpstr>С.Грибков.Прятки.1893г.</vt:lpstr>
      <vt:lpstr>Ручеек</vt:lpstr>
      <vt:lpstr>Ручеек</vt:lpstr>
      <vt:lpstr>Салочки</vt:lpstr>
      <vt:lpstr>Н.Ланкре. Салочки в стиле рококо. VIIIв.</vt:lpstr>
      <vt:lpstr>Свайка</vt:lpstr>
      <vt:lpstr>К.Г.Г.Гейслер. Игра в свайку. Конец XIX в.</vt:lpstr>
      <vt:lpstr>Снежки</vt:lpstr>
      <vt:lpstr>Снежки</vt:lpstr>
      <vt:lpstr>Царь горы</vt:lpstr>
      <vt:lpstr>Царь горы</vt:lpstr>
      <vt:lpstr>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ИГРЫ</dc:title>
  <dc:creator>Пользователь</dc:creator>
  <cp:lastModifiedBy>Пользователь</cp:lastModifiedBy>
  <cp:revision>88</cp:revision>
  <dcterms:created xsi:type="dcterms:W3CDTF">2017-10-05T02:56:52Z</dcterms:created>
  <dcterms:modified xsi:type="dcterms:W3CDTF">2017-12-14T04:45:15Z</dcterms:modified>
</cp:coreProperties>
</file>