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69" r:id="rId5"/>
    <p:sldId id="263" r:id="rId6"/>
    <p:sldId id="261" r:id="rId7"/>
    <p:sldId id="262" r:id="rId8"/>
    <p:sldId id="260" r:id="rId9"/>
    <p:sldId id="258" r:id="rId10"/>
    <p:sldId id="257" r:id="rId11"/>
    <p:sldId id="266" r:id="rId12"/>
    <p:sldId id="265" r:id="rId13"/>
    <p:sldId id="271" r:id="rId14"/>
    <p:sldId id="267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52579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824EC-381F-4563-B9E5-43949CA82BDB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5B29F-AE9A-4D9D-98C5-BD60494386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DF03-2C8B-4AA8-8B82-DE75B4507D52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EE582-6814-4AF7-B421-D246C12DB3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79A17-015E-46CE-B627-4A8D175738F2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3955D-DDE1-4E20-977D-9BE3853A9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2A235-91FB-45DF-919E-9154E0825730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47AA3-82EE-4BFF-BF9D-ECD995A1B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05639-DDF0-4897-96FF-C11AA3437F93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C6DC6-F7FA-4D8F-83C3-10F9CA7515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0A2CD-8BC2-420D-8D6F-9235C5B4964B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1DFB7-4308-44CF-AEC5-5942649C9F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9C830-5C45-4590-97FE-D6D5B729B635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6B336-8149-4CA9-952C-082B9D084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F4D87-5C29-4032-BFCC-8F89BF1C2042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A3B2D-2830-4269-AECE-B7B68CB5B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33447-6EF6-4E07-AE93-FAA10C273752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383F9-7F41-4F7E-BF5A-0AC8E2D8B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C66A5-6A30-4EC5-ADF2-E1DD189EFB35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9F7A8-9600-4610-B9E7-603DF3FD8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1495F-E983-47E4-BB25-92406D4973F0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C9A5-547B-4FCF-BE01-242FFF491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A78E7D-E957-4D07-B85C-A3EB7D741A94}" type="datetimeFigureOut">
              <a:rPr lang="ru-RU"/>
              <a:pPr>
                <a:defRPr/>
              </a:pPr>
              <a:t>13.12.2017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FB4A3F-5D9A-49FE-B04A-2F8B6E5BA4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google.ru/url?sa=i&amp;rct=j&amp;q=&amp;esrc=s&amp;frm=1&amp;source=images&amp;cd=&amp;cad=rja&amp;uact=8&amp;ved=0ahUKEwje0qi9_9nPAhVIfiwKHRLpAVIQjRwIBw&amp;url=http://mkdoulastochkaa.dagschool.com/istoriya_obrazovatelnogo_uchrej.php&amp;bvm=bv.135475266,d.bGg&amp;psig=AFQjCNG-zDcreTyR69ROspn5yBz0tKD7fg&amp;ust=1476524106922940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fonerus.ru/photo/animirovannye_fony/1" TargetMode="Externa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2;&#1086;&#1097;&#1077;&#1081;.wma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ahUKEwjhgvf7utrPAhXLkywKHbIZCaIQjRwIBw&amp;url=http://effects1.ru/load/animacionnyj_fon/gif_fon_gradient_s_bljostkami/120&amp;psig=AFQjCNG27FDJp74lmJQfwYJ8PYggcISZTg&amp;ust=1476540183896201" TargetMode="Externa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50;&#1088;&#1086;&#1096;&#1077;&#1095;&#1082;&#1072;=&#1093;&#1072;&#1074;&#1088;&#1086;&#1096;&#1077;&#1095;&#1082;&#1072;.wma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65;&#1091;&#1082;&#1072;.wma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ru/url?sa=i&amp;rct=j&amp;q=&amp;esrc=s&amp;frm=1&amp;source=images&amp;cd=&amp;cad=rja&amp;uact=8&amp;ved=0ahUKEwiqvoOc69nPAhXKKiwKHZDwD6oQjRwIBw&amp;url=http://nachalo4ka.ru/vesyolyie-rebyata-deti-shablonyi-dlya-prezentatsiy/&amp;bvm=bv.135475266,d.bGg&amp;psig=AFQjCNGC1J1jOFmgNvO6I-l7GoCXBRt21Q&amp;ust=1476518760021273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gif"/><Relationship Id="rId4" Type="http://schemas.openxmlformats.org/officeDocument/2006/relationships/hyperlink" Target="http://www.google.ru/url?sa=i&amp;rct=j&amp;q=&amp;esrc=s&amp;frm=1&amp;source=images&amp;cd=&amp;cad=rja&amp;uact=8&amp;ved=0ahUKEwiGt5SiuNrPAhXBWSwKHbs8BT4QjRwIBw&amp;url=http://www.gikfo.ru/klipart/fony/gif-fony.html&amp;bvm=bv.135475266,d.bGg&amp;psig=AFQjCNHqY8YPdrzmlr_dbS-H6Jgc-1RXCg&amp;ust=147653933607308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ahUKEwjqhqeBpNrPAhUBjywKHX0DCqwQjRwIBw&amp;url=http://www.playcast.ru/view/8790853/1bb41b9dba8c156ef8ac5b3b90389776e228acbcpl&amp;psig=AFQjCNEnDCkN3hH7VTPj5qN_mecQ_j36QA&amp;ust=1476534009975445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ahUKEwjqhqeBpNrPAhUBjywKHX0DCqwQjRwIBw&amp;url=http://www.playcast.ru/view/8790853/1bb41b9dba8c156ef8ac5b3b90389776e228acbcpl&amp;psig=AFQjCNEnDCkN3hH7VTPj5qN_mecQ_j36QA&amp;ust=1476534009975445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ahUKEwjqhqeBpNrPAhUBjywKHX0DCqwQjRwIBw&amp;url=http://www.playcast.ru/view/8790853/1bb41b9dba8c156ef8ac5b3b90389776e228acbcpl&amp;psig=AFQjCNEnDCkN3hH7VTPj5qN_mecQ_j36QA&amp;ust=1476534009975445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ahUKEwjyitTst9rPAhXBlCwKHf8rC2sQjRwIBw&amp;url=http://mirgif.com/animirovannye-ramki.htm&amp;bvm=bv.135475266,d.bGg&amp;psig=AFQjCNHqY8YPdrzmlr_dbS-H6Jgc-1RXCg&amp;ust=147653933607308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ahUKEwj38euq8tnPAhXLjSwKHXpsD_oQjRwIBw&amp;url=http://www.playcast.ru/view/9988824/de97ee3a7f982c0d1de4473550c36c3ee3c727d5pl&amp;psig=AFQjCNG_FjZhPFOnrKV6zJTwnDaOd7Gwzg&amp;ust=147652054388139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ru/url?sa=i&amp;rct=j&amp;q=&amp;esrc=s&amp;frm=1&amp;source=images&amp;cd=&amp;cad=rja&amp;uact=8&amp;ved=0ahUKEwjqhqeBpNrPAhUBjywKHX0DCqwQjRwIBw&amp;url=http://marinapetrova65.blogspot.com/2015/04/blog-post_34.html&amp;psig=AFQjCNEnDCkN3hH7VTPj5qN_mecQ_j36QA&amp;ust=1476534009975445" TargetMode="Externa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42;&#1086;&#1088;&#1086;&#1073;&#1077;&#1081;.wma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http://ya-uchitel.ru/_ld/165/16531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22350" y="476250"/>
            <a:ext cx="7040563" cy="646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образовательное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 66»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5875" y="4797425"/>
            <a:ext cx="4032250" cy="120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Померанцева Галина Валентиновна, воспитатель ВКК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1687112"/>
            <a:ext cx="6214501" cy="2246769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«Использование информационно-коммуникационных технологий на занятиях по развитию речи в подготовительной группе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теме «Русские народные сказки»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9" name="Picture 3" descr="C:\Users\sad66\Desktop\Блестки\5972667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67859">
            <a:off x="107950" y="3424238"/>
            <a:ext cx="244792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 descr="C:\Users\sad66\Desktop\65317630_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244408" y="6103175"/>
            <a:ext cx="624805" cy="6248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0" descr="Картинки по запросу фоны для презентаций анимация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55763" y="384175"/>
            <a:ext cx="5832475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народная сказка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«ЦАРЕВНА-ЛЯГУШКА»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0750" y="1571625"/>
            <a:ext cx="7302500" cy="523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КОЩЕЙ БЕССМЕРТНЫЙ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img-fotki.yandex.ru/get/2/223468184.75/0_104297_623bc3bb_XL"/>
          <p:cNvPicPr>
            <a:picLocks noChangeAspect="1" noChangeArrowheads="1"/>
          </p:cNvPicPr>
          <p:nvPr/>
        </p:nvPicPr>
        <p:blipFill rotWithShape="1">
          <a:blip r:embed="rId5"/>
          <a:srcRect t="3282" b="3993"/>
          <a:stretch/>
        </p:blipFill>
        <p:spPr bwMode="auto">
          <a:xfrm>
            <a:off x="508000" y="2276475"/>
            <a:ext cx="3455988" cy="441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" name="Picture 8" descr="http://www.playing-field.ru/img/2015/052008/55381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/>
              <a:ext uri="{28A0092B-C50C-407E-A947-70E740481C1C}"/>
            </a:extLst>
          </a:blip>
          <a:srcRect l="25770" r="7854"/>
          <a:stretch/>
        </p:blipFill>
        <p:spPr bwMode="auto">
          <a:xfrm>
            <a:off x="4427984" y="2338697"/>
            <a:ext cx="3796052" cy="428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/>
          </a:extLst>
        </p:spPr>
      </p:pic>
      <p:pic>
        <p:nvPicPr>
          <p:cNvPr id="7" name="кощей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84213" y="6021388"/>
            <a:ext cx="5540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5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2" descr="Картинки по запросу фоны для презентаций блестки анимация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7463" y="0"/>
            <a:ext cx="916146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audioskazki.net/wp-content/gallery/rus_skazki/havroshe4ka/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1816100"/>
            <a:ext cx="3887787" cy="493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" name="Picture 6" descr="http://img.labirint.ru/images/comments_pic/0841/07lab2m5j1223422686.jpg"/>
          <p:cNvPicPr>
            <a:picLocks noChangeAspect="1" noChangeArrowheads="1"/>
          </p:cNvPicPr>
          <p:nvPr/>
        </p:nvPicPr>
        <p:blipFill rotWithShape="1">
          <a:blip r:embed="rId6"/>
          <a:srcRect t="12679" r="50000"/>
          <a:stretch/>
        </p:blipFill>
        <p:spPr bwMode="auto">
          <a:xfrm>
            <a:off x="5580063" y="1916113"/>
            <a:ext cx="2016125" cy="473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6" name="TextBox 5"/>
          <p:cNvSpPr txBox="1"/>
          <p:nvPr/>
        </p:nvSpPr>
        <p:spPr>
          <a:xfrm>
            <a:off x="323850" y="188913"/>
            <a:ext cx="8351838" cy="522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народная сказка «ХАВРОШЕЧКА»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2988" y="908050"/>
            <a:ext cx="676910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КРОШЕЧКА-ХАВРОШЕЧКА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Крошечка=хаврошечка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00113" y="6092825"/>
            <a:ext cx="5540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20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http://dl9.glitter-graphics.net/pub/1342/1342769ay0odhxhd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http://cdn2.imgbb.ru/user/64/645863/201504/34046b8da05de25c514c01f3a62b1ad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5" y="2058988"/>
            <a:ext cx="3527425" cy="458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82" name="Picture 10" descr="http://ru-an.info/Photo/QNews/n11036/1.jpg"/>
          <p:cNvPicPr>
            <a:picLocks noChangeAspect="1" noChangeArrowheads="1"/>
          </p:cNvPicPr>
          <p:nvPr/>
        </p:nvPicPr>
        <p:blipFill rotWithShape="1">
          <a:blip r:embed="rId5"/>
          <a:srcRect l="52889" t="5630" r="3911" b="4308"/>
          <a:stretch/>
        </p:blipFill>
        <p:spPr bwMode="auto">
          <a:xfrm>
            <a:off x="5002213" y="2133600"/>
            <a:ext cx="3236912" cy="452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0" name="TextBox 9"/>
          <p:cNvSpPr txBox="1"/>
          <p:nvPr/>
        </p:nvSpPr>
        <p:spPr>
          <a:xfrm>
            <a:off x="1601788" y="171450"/>
            <a:ext cx="5832475" cy="954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народная сказка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 ЩУЧЬЕМУ ВЕЛЕНЬЮ»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1274763"/>
            <a:ext cx="4352925" cy="5222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ПЕРСОНАЖ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ЩУКА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Щука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39750" y="5876925"/>
            <a:ext cx="6985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Картинки по запросу фоны для презентаций по речи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6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6" descr="Картинки по запросу фоны для презентаций блестяшки анимация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38" y="0"/>
            <a:ext cx="9110662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692275" y="2565400"/>
            <a:ext cx="5400675" cy="11080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МОЛОДЦЫ!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ttp://vneuroka.ru/design/t_pct/1_2_42.jpg"/>
          <p:cNvPicPr>
            <a:picLocks noChangeAspect="1" noChangeArrowheads="1"/>
          </p:cNvPicPr>
          <p:nvPr/>
        </p:nvPicPr>
        <p:blipFill>
          <a:blip r:embed="rId2"/>
          <a:srcRect b="6133"/>
          <a:stretch>
            <a:fillRect/>
          </a:stretch>
        </p:blipFill>
        <p:spPr bwMode="auto">
          <a:xfrm>
            <a:off x="-42863" y="0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4763" y="-8745538"/>
            <a:ext cx="8785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65238" y="1562100"/>
            <a:ext cx="6551612" cy="18462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ТВОРЧЕСКИХ УСПЕХОВ!</a:t>
            </a:r>
            <a:endParaRPr lang="ru-RU" sz="3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8" descr="http://file.mobilmusic.ru/26/4c/6e/1035760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15616" y="3625473"/>
            <a:ext cx="1872208" cy="22260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/>
          </a:extLst>
        </p:spPr>
      </p:pic>
      <p:pic>
        <p:nvPicPr>
          <p:cNvPr id="8" name="Picture 16" descr="https://2.bp.blogspot.com/-nE-ZDLw9MyQ/VJlWdUQB-bI/AAAAAAAAWdw/DFn4cN9-oX4/s1600/%D1%86%2B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92387" y="3625473"/>
            <a:ext cx="2680043" cy="221996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/>
          </a:extLst>
        </p:spPr>
      </p:pic>
      <p:pic>
        <p:nvPicPr>
          <p:cNvPr id="9" name="Picture 20" descr="https://im2-tub-ru.yandex.net/i?id=5d227dac2a59024b69283dfd7b5159ab&amp;n=33&amp;h=215&amp;w=28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92080" y="3625473"/>
            <a:ext cx="2671340" cy="22085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/>
          </a:extLst>
        </p:spPr>
      </p:pic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99200" y="5583238"/>
            <a:ext cx="234950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4" descr="http://wiki.tgl.net.ru/images/3/31/%D0%9C%D1%8B%D1%88%D1%8C_160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13" y="5408613"/>
            <a:ext cx="25400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vneuroka.ru/design/t_pct/1_2_42.jpg"/>
          <p:cNvPicPr>
            <a:picLocks noChangeAspect="1" noChangeArrowheads="1"/>
          </p:cNvPicPr>
          <p:nvPr/>
        </p:nvPicPr>
        <p:blipFill>
          <a:blip r:embed="rId2"/>
          <a:srcRect b="6133"/>
          <a:stretch>
            <a:fillRect/>
          </a:stretch>
        </p:blipFill>
        <p:spPr bwMode="auto">
          <a:xfrm>
            <a:off x="1588" y="-71438"/>
            <a:ext cx="91662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Картинки по запросу фоны для презентаций анимация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4813"/>
            <a:ext cx="82804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71550" y="771525"/>
            <a:ext cx="7416800" cy="52625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У детей дошкольного возраста преобладает наглядно–образное мышление, поэтому главным принципом при организации деятельности детей является </a:t>
            </a:r>
            <a:r>
              <a:rPr lang="ru-RU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 наглядности.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	Использование на занятиях разнообразного иллюстративного материала, как статичного, так и динамического позволяет нам быстрее достичь намеченной цели, 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сделать занятия эмоционально окрашенными, 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привлекательными, зрелищными 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комфортными. </a:t>
            </a:r>
            <a:endParaRPr lang="ru-RU" sz="2400" b="1" dirty="0">
              <a:solidFill>
                <a:srgbClr val="55257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	Такие занятия 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вызывают у ребенка живой интерес, являются прекрасным наглядным пособием и демонстрационным материалом, что способствует хорошей 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результативности. </a:t>
            </a:r>
            <a:endParaRPr lang="ru-RU" sz="2400" b="1" dirty="0">
              <a:solidFill>
                <a:srgbClr val="55257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http://vneuroka.ru/design/t_pct/1_2_42.jpg"/>
          <p:cNvPicPr>
            <a:picLocks noChangeAspect="1" noChangeArrowheads="1"/>
          </p:cNvPicPr>
          <p:nvPr/>
        </p:nvPicPr>
        <p:blipFill>
          <a:blip r:embed="rId2"/>
          <a:srcRect b="6133"/>
          <a:stretch>
            <a:fillRect/>
          </a:stretch>
        </p:blipFill>
        <p:spPr bwMode="auto">
          <a:xfrm>
            <a:off x="1588" y="-71438"/>
            <a:ext cx="91662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4" descr="Картинки по запросу фоны для презентаций анимация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404813"/>
            <a:ext cx="82804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74725" y="795338"/>
            <a:ext cx="7416800" cy="5124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2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Занятие с мультимедийной поддержкой.</a:t>
            </a:r>
            <a:br>
              <a:rPr lang="ru-RU" sz="2200" b="1" i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занятии используется компьютер в качестве «электронной доски». Мультимедийные презентации </a:t>
            </a: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позволяют мне </a:t>
            </a: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представить обучающий и развивающий материал как систему ярких опорных образов, что позволяет заложить информацию не только в фактографическом, но и ассоциативном виде в память детей.</a:t>
            </a:r>
            <a:b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	Подача </a:t>
            </a: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материала в виде мультимедийной презентации сокращает время обучения, высвобождает ресурсы здоровья детей.</a:t>
            </a:r>
            <a:b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	Использование </a:t>
            </a:r>
            <a:r>
              <a:rPr lang="ru-RU" sz="20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на занятиях мультимедийных презентаций позволяет построить учебно – воспитательный процесс на основе психологически корректных режимов развития внимания, памяти. </a:t>
            </a:r>
            <a:r>
              <a:rPr lang="ru-RU" sz="21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Основа </a:t>
            </a:r>
            <a:r>
              <a:rPr lang="ru-RU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презентации – облегчение процесса зрительного восприятия и запоминания информации с помощью ярких образов.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vneuroka.ru/design/t_pct/1_2_42.jpg"/>
          <p:cNvPicPr>
            <a:picLocks noChangeAspect="1" noChangeArrowheads="1"/>
          </p:cNvPicPr>
          <p:nvPr/>
        </p:nvPicPr>
        <p:blipFill>
          <a:blip r:embed="rId2"/>
          <a:srcRect b="6133"/>
          <a:stretch>
            <a:fillRect/>
          </a:stretch>
        </p:blipFill>
        <p:spPr bwMode="auto">
          <a:xfrm>
            <a:off x="-42863" y="-60325"/>
            <a:ext cx="916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4" descr="Картинки по запросу фоны для презентаций анимация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765175"/>
            <a:ext cx="74882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450" y="1700213"/>
            <a:ext cx="6408738" cy="31099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информационно-коммуникационных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технологий </a:t>
            </a:r>
            <a:endParaRPr lang="ru-RU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образовании дает 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возможность существенно обогатить, качественно обновить </a:t>
            </a:r>
            <a:r>
              <a:rPr lang="ru-RU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-образовательный процесс в ДОУ и повысить его эффективность.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http://vneuroka.ru/design/t_pct/1_2_42.jpg"/>
          <p:cNvPicPr>
            <a:picLocks noChangeAspect="1" noChangeArrowheads="1"/>
          </p:cNvPicPr>
          <p:nvPr/>
        </p:nvPicPr>
        <p:blipFill>
          <a:blip r:embed="rId2"/>
          <a:srcRect b="6133"/>
          <a:stretch>
            <a:fillRect/>
          </a:stretch>
        </p:blipFill>
        <p:spPr bwMode="auto">
          <a:xfrm>
            <a:off x="-1270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550" y="952500"/>
            <a:ext cx="7272338" cy="13223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Учебно-воспитательное мероприятие в подготовительной группе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«Волшебная книга сказок»</a:t>
            </a:r>
          </a:p>
        </p:txBody>
      </p:sp>
      <p:pic>
        <p:nvPicPr>
          <p:cNvPr id="17411" name="Picture 2" descr="C:\Users\sad66\Desktop\сказки картинки\003book_of_life_and_rose_by_mou-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2352675"/>
            <a:ext cx="7272338" cy="352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vneuroka.ru/design/t_pct/1_2_42.jpg"/>
          <p:cNvPicPr>
            <a:picLocks noChangeAspect="1" noChangeArrowheads="1"/>
          </p:cNvPicPr>
          <p:nvPr/>
        </p:nvPicPr>
        <p:blipFill>
          <a:blip r:embed="rId2"/>
          <a:srcRect b="6133"/>
          <a:stretch>
            <a:fillRect/>
          </a:stretch>
        </p:blipFill>
        <p:spPr bwMode="auto">
          <a:xfrm>
            <a:off x="-1270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62288" y="1125538"/>
            <a:ext cx="3200400" cy="52228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9963" y="1773238"/>
            <a:ext cx="7200900" cy="40005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	</a:t>
            </a:r>
            <a:r>
              <a:rPr lang="ru-RU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Сказка с самого раннего возраста занимает прочное место в жизни ребенка. Исследователи называют дошкольный возраст  - «возраст сказок».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Русская народная сказка – это произведение искусства, живое, увлекательное, яркое.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Реплики персонажей обогащают словарный запас ребенка пословицами, поговорками, приобщая детей к русскому фольклору, народной культуре.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Каждая сказка учит добру, смекалке, храбрости, желанию помогать и защищать слабых.</a:t>
            </a:r>
            <a:endParaRPr lang="ru-RU" sz="2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</p:txBody>
      </p:sp>
      <p:pic>
        <p:nvPicPr>
          <p:cNvPr id="18436" name="Picture 16" descr="Картинки по запросу фоны для презентаций блестяшки анимация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204788"/>
            <a:ext cx="8974137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vneuroka.ru/design/t_pct/1_2_42.jpg"/>
          <p:cNvPicPr>
            <a:picLocks noChangeAspect="1" noChangeArrowheads="1"/>
          </p:cNvPicPr>
          <p:nvPr/>
        </p:nvPicPr>
        <p:blipFill>
          <a:blip r:embed="rId2"/>
          <a:srcRect b="6133"/>
          <a:stretch>
            <a:fillRect/>
          </a:stretch>
        </p:blipFill>
        <p:spPr bwMode="auto">
          <a:xfrm>
            <a:off x="-1270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Picture 2" descr="Картинки по запросу фоны для презентаций анимация по речи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0" y="549275"/>
            <a:ext cx="80645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32178" y="1018180"/>
            <a:ext cx="7056784" cy="5201424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развитие связной речи </a:t>
            </a: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детей посредством приобщения детей к народным истокам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продолжать совершенствовать умение сочинять короткие сказки на заданную тему;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развивать творческое воображение;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отрабатывать интонационную выразительность речи;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использовать в речи сложноподчиненные предложения, языковые средства для соединения их частей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     (чтобы, когда, потому что, если и т.д.);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воспитывать интерес к русским </a:t>
            </a:r>
            <a:r>
              <a:rPr lang="ru-RU" sz="2400" b="1" dirty="0">
                <a:solidFill>
                  <a:srgbClr val="552579"/>
                </a:solidFill>
                <a:latin typeface="Times New Roman" pitchFamily="18" charset="0"/>
                <a:cs typeface="Times New Roman" pitchFamily="18" charset="0"/>
              </a:rPr>
              <a:t>народным сказкам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http://pedsovet.su/_ld/423/449549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16013" y="3044825"/>
            <a:ext cx="6696075" cy="14462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Угадай по голосу» </a:t>
            </a:r>
            <a:endParaRPr lang="ru-RU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4" descr="http://img-fotki.yandex.ru/get/6522/71746914.48/0_9c799_412641db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1268413"/>
            <a:ext cx="1057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8" descr="http://img-fotki.yandex.ru/get/6522/71746914.48/0_9c799_412641db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650875"/>
            <a:ext cx="1057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http://img-fotki.yandex.ru/get/6522/71746914.48/0_9c799_412641db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3063" y="836613"/>
            <a:ext cx="1057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2" descr="http://img-fotki.yandex.ru/get/6522/71746914.48/0_9c799_412641db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4983163"/>
            <a:ext cx="10572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Картинки по запросу фоны для презентаций анимация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3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08000" y="385763"/>
            <a:ext cx="8137525" cy="9540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народная сказка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«КРЫЛАТЫЙ, МОХНАТЫЙ, ДА МАСЛЕНЫЙ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3113" y="1593850"/>
            <a:ext cx="4597400" cy="5222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ПЕРСОНАЖ - ВОРОБЕЙ</a:t>
            </a:r>
          </a:p>
        </p:txBody>
      </p:sp>
      <p:pic>
        <p:nvPicPr>
          <p:cNvPr id="1026" name="Picture 2" descr="http://www.bookin.org.ru/book/635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2319338"/>
            <a:ext cx="3200400" cy="4329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40" name="Picture 16" descr="http://diafilmy.su/uploads/posts/2013-12/1386340815_crl069.jpg"/>
          <p:cNvPicPr>
            <a:picLocks noChangeAspect="1" noChangeArrowheads="1"/>
          </p:cNvPicPr>
          <p:nvPr/>
        </p:nvPicPr>
        <p:blipFill rotWithShape="1">
          <a:blip r:embed="rId6"/>
          <a:srcRect l="3032" r="7543" b="21099"/>
          <a:stretch/>
        </p:blipFill>
        <p:spPr bwMode="auto">
          <a:xfrm>
            <a:off x="4211638" y="2852738"/>
            <a:ext cx="4668837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7" name="Воробей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172450" y="5445125"/>
            <a:ext cx="5762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6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349</Words>
  <Application>Microsoft Office PowerPoint</Application>
  <PresentationFormat>Экран (4:3)</PresentationFormat>
  <Paragraphs>43</Paragraphs>
  <Slides>14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Calibri</vt:lpstr>
      <vt:lpstr>Arial</vt:lpstr>
      <vt:lpstr>Times New Roman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sad66</dc:creator>
  <cp:lastModifiedBy>User</cp:lastModifiedBy>
  <cp:revision>39</cp:revision>
  <dcterms:created xsi:type="dcterms:W3CDTF">2017-02-06T11:39:03Z</dcterms:created>
  <dcterms:modified xsi:type="dcterms:W3CDTF">2017-12-13T07:36:18Z</dcterms:modified>
</cp:coreProperties>
</file>