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72" r:id="rId4"/>
    <p:sldId id="265" r:id="rId5"/>
    <p:sldId id="267" r:id="rId6"/>
    <p:sldId id="266" r:id="rId7"/>
    <p:sldId id="269" r:id="rId8"/>
    <p:sldId id="262" r:id="rId9"/>
    <p:sldId id="270" r:id="rId10"/>
    <p:sldId id="275" r:id="rId11"/>
    <p:sldId id="279" r:id="rId12"/>
    <p:sldId id="280" r:id="rId13"/>
    <p:sldId id="281" r:id="rId14"/>
    <p:sldId id="268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B85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191E0-FF9A-41D1-B2E8-03A42022C07C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AB99B07-B46A-49AC-95B1-8C9BF68BCEB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Цели работы</a:t>
          </a:r>
        </a:p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ДОУ с семьёй</a:t>
          </a:r>
          <a:endParaRPr lang="ru-RU" sz="3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2A3E32-5E79-49AF-9504-86AD0FCB11A4}" type="parTrans" cxnId="{F7E19030-5F3F-404A-BA1B-C85DBBDCE83B}">
      <dgm:prSet/>
      <dgm:spPr/>
      <dgm:t>
        <a:bodyPr/>
        <a:lstStyle/>
        <a:p>
          <a:endParaRPr lang="ru-RU"/>
        </a:p>
      </dgm:t>
    </dgm:pt>
    <dgm:pt modelId="{6ED77A02-C615-4229-9C98-7BE55707FF32}" type="sibTrans" cxnId="{F7E19030-5F3F-404A-BA1B-C85DBBDCE83B}">
      <dgm:prSet/>
      <dgm:spPr/>
      <dgm:t>
        <a:bodyPr/>
        <a:lstStyle/>
        <a:p>
          <a:endParaRPr lang="ru-RU"/>
        </a:p>
      </dgm:t>
    </dgm:pt>
    <dgm:pt modelId="{9EF3FD62-8A60-4F8B-8EE3-EED5CDC2445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благоприятного климата взаимодействия с родителями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AD111A-98AE-4E5B-958D-5953DE056875}" type="parTrans" cxnId="{2758EF70-DC0F-4A1C-B9C5-469ADEF8A376}">
      <dgm:prSet/>
      <dgm:spPr/>
      <dgm:t>
        <a:bodyPr/>
        <a:lstStyle/>
        <a:p>
          <a:endParaRPr lang="ru-RU"/>
        </a:p>
      </dgm:t>
    </dgm:pt>
    <dgm:pt modelId="{9AE1A7C7-8FA5-4CEB-B2D3-BD692BB64733}" type="sibTrans" cxnId="{2758EF70-DC0F-4A1C-B9C5-469ADEF8A376}">
      <dgm:prSet/>
      <dgm:spPr/>
      <dgm:t>
        <a:bodyPr/>
        <a:lstStyle/>
        <a:p>
          <a:endParaRPr lang="ru-RU"/>
        </a:p>
      </dgm:t>
    </dgm:pt>
    <dgm:pt modelId="{244E559D-F0DE-4852-8DBD-295EAD25E31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Вовлечение семьи в единое образовательное пространство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CE3866-C7AE-420E-A7A4-4CCDCBEBDEE9}" type="parTrans" cxnId="{E4FD36DB-81E5-4822-AC80-F55967A0C6BC}">
      <dgm:prSet/>
      <dgm:spPr/>
      <dgm:t>
        <a:bodyPr/>
        <a:lstStyle/>
        <a:p>
          <a:endParaRPr lang="ru-RU"/>
        </a:p>
      </dgm:t>
    </dgm:pt>
    <dgm:pt modelId="{C99E6A41-FA3F-43AD-BDDF-12F3B80EF56A}" type="sibTrans" cxnId="{E4FD36DB-81E5-4822-AC80-F55967A0C6BC}">
      <dgm:prSet/>
      <dgm:spPr/>
      <dgm:t>
        <a:bodyPr/>
        <a:lstStyle/>
        <a:p>
          <a:endParaRPr lang="ru-RU"/>
        </a:p>
      </dgm:t>
    </dgm:pt>
    <dgm:pt modelId="{3E363BF6-15D2-42A5-A45E-66D80504C1A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Установление доверительны, партнерских отношений с родителями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6F8598-4E75-4819-B85E-3E85E3F34004}" type="parTrans" cxnId="{15F91B8B-C11E-42E8-93AA-13FC45F83647}">
      <dgm:prSet/>
      <dgm:spPr/>
      <dgm:t>
        <a:bodyPr/>
        <a:lstStyle/>
        <a:p>
          <a:endParaRPr lang="ru-RU"/>
        </a:p>
      </dgm:t>
    </dgm:pt>
    <dgm:pt modelId="{E56BA404-76A1-4508-AED9-E7780D4B08A1}" type="sibTrans" cxnId="{15F91B8B-C11E-42E8-93AA-13FC45F83647}">
      <dgm:prSet/>
      <dgm:spPr/>
      <dgm:t>
        <a:bodyPr/>
        <a:lstStyle/>
        <a:p>
          <a:endParaRPr lang="ru-RU"/>
        </a:p>
      </dgm:t>
    </dgm:pt>
    <dgm:pt modelId="{03721310-6B05-40E5-B71C-7E94956F770B}">
      <dgm:prSet/>
      <dgm:spPr/>
      <dgm:t>
        <a:bodyPr/>
        <a:lstStyle/>
        <a:p>
          <a:endParaRPr lang="ru-RU" dirty="0"/>
        </a:p>
      </dgm:t>
    </dgm:pt>
    <dgm:pt modelId="{8153B2E9-10CE-448C-A4FE-E95E0C12B1C2}" type="parTrans" cxnId="{6212B785-5AF2-41DC-B068-FAA46EF52003}">
      <dgm:prSet/>
      <dgm:spPr/>
      <dgm:t>
        <a:bodyPr/>
        <a:lstStyle/>
        <a:p>
          <a:endParaRPr lang="ru-RU"/>
        </a:p>
      </dgm:t>
    </dgm:pt>
    <dgm:pt modelId="{E181D855-C29E-41FD-BFB3-656560531C8D}" type="sibTrans" cxnId="{6212B785-5AF2-41DC-B068-FAA46EF52003}">
      <dgm:prSet/>
      <dgm:spPr/>
      <dgm:t>
        <a:bodyPr/>
        <a:lstStyle/>
        <a:p>
          <a:endParaRPr lang="ru-RU"/>
        </a:p>
      </dgm:t>
    </dgm:pt>
    <dgm:pt modelId="{32A717C6-281A-4A08-8E77-718F641390CE}" type="pres">
      <dgm:prSet presAssocID="{8FE191E0-FF9A-41D1-B2E8-03A42022C0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A6563-82CD-4D93-A14E-51C614AEF4EA}" type="pres">
      <dgm:prSet presAssocID="{0AB99B07-B46A-49AC-95B1-8C9BF68BCEB3}" presName="centerShape" presStyleLbl="node0" presStyleIdx="0" presStyleCnt="1" custScaleX="141565" custScaleY="118529" custLinFactNeighborX="1513" custLinFactNeighborY="2885"/>
      <dgm:spPr/>
      <dgm:t>
        <a:bodyPr/>
        <a:lstStyle/>
        <a:p>
          <a:endParaRPr lang="ru-RU"/>
        </a:p>
      </dgm:t>
    </dgm:pt>
    <dgm:pt modelId="{65C3B364-1C5B-4FF8-9033-DA4997C8DBDC}" type="pres">
      <dgm:prSet presAssocID="{9EF3FD62-8A60-4F8B-8EE3-EED5CDC24450}" presName="node" presStyleLbl="node1" presStyleIdx="0" presStyleCnt="3" custScaleX="246898" custScaleY="14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29749-914D-4654-95E2-E6E0F5AF35BF}" type="pres">
      <dgm:prSet presAssocID="{9EF3FD62-8A60-4F8B-8EE3-EED5CDC24450}" presName="dummy" presStyleCnt="0"/>
      <dgm:spPr/>
      <dgm:t>
        <a:bodyPr/>
        <a:lstStyle/>
        <a:p>
          <a:endParaRPr lang="ru-RU"/>
        </a:p>
      </dgm:t>
    </dgm:pt>
    <dgm:pt modelId="{24D6382C-DB97-4805-AB26-B9F0B89C68CE}" type="pres">
      <dgm:prSet presAssocID="{9AE1A7C7-8FA5-4CEB-B2D3-BD692BB64733}" presName="sibTrans" presStyleLbl="sibTrans2D1" presStyleIdx="0" presStyleCnt="3" custScaleX="73037" custScaleY="77556" custLinFactNeighborX="449" custLinFactNeighborY="-9643"/>
      <dgm:spPr/>
      <dgm:t>
        <a:bodyPr/>
        <a:lstStyle/>
        <a:p>
          <a:endParaRPr lang="ru-RU"/>
        </a:p>
      </dgm:t>
    </dgm:pt>
    <dgm:pt modelId="{B9DA0B90-7C0F-4EC2-B98A-7CA7620B6370}" type="pres">
      <dgm:prSet presAssocID="{244E559D-F0DE-4852-8DBD-295EAD25E318}" presName="node" presStyleLbl="node1" presStyleIdx="1" presStyleCnt="3" custScaleX="204318" custScaleY="142559" custRadScaleRad="139995" custRadScaleInc="-24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6A9DC-D0D9-4C2B-99AF-828A93862878}" type="pres">
      <dgm:prSet presAssocID="{244E559D-F0DE-4852-8DBD-295EAD25E318}" presName="dummy" presStyleCnt="0"/>
      <dgm:spPr/>
      <dgm:t>
        <a:bodyPr/>
        <a:lstStyle/>
        <a:p>
          <a:endParaRPr lang="ru-RU"/>
        </a:p>
      </dgm:t>
    </dgm:pt>
    <dgm:pt modelId="{8D99A8E6-443F-411F-AD61-962FDEFE5772}" type="pres">
      <dgm:prSet presAssocID="{C99E6A41-FA3F-43AD-BDDF-12F3B80EF56A}" presName="sibTrans" presStyleLbl="sibTrans2D1" presStyleIdx="1" presStyleCnt="3" custScaleX="59393" custScaleY="43067"/>
      <dgm:spPr/>
      <dgm:t>
        <a:bodyPr/>
        <a:lstStyle/>
        <a:p>
          <a:endParaRPr lang="ru-RU"/>
        </a:p>
      </dgm:t>
    </dgm:pt>
    <dgm:pt modelId="{8C3B3E54-4425-48D0-9B0B-9365E0253B41}" type="pres">
      <dgm:prSet presAssocID="{3E363BF6-15D2-42A5-A45E-66D80504C1A4}" presName="node" presStyleLbl="node1" presStyleIdx="2" presStyleCnt="3" custScaleX="192380" custScaleY="153034" custRadScaleRad="131170" custRadScaleInc="29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26FE7-9AE9-4A19-96B0-1DD269BC95FF}" type="pres">
      <dgm:prSet presAssocID="{3E363BF6-15D2-42A5-A45E-66D80504C1A4}" presName="dummy" presStyleCnt="0"/>
      <dgm:spPr/>
      <dgm:t>
        <a:bodyPr/>
        <a:lstStyle/>
        <a:p>
          <a:endParaRPr lang="ru-RU"/>
        </a:p>
      </dgm:t>
    </dgm:pt>
    <dgm:pt modelId="{D52C4074-5E72-4D1F-BCF9-0DA0C11C1A04}" type="pres">
      <dgm:prSet presAssocID="{E56BA404-76A1-4508-AED9-E7780D4B08A1}" presName="sibTrans" presStyleLbl="sibTrans2D1" presStyleIdx="2" presStyleCnt="3" custScaleX="75599" custScaleY="83876" custLinFactNeighborX="-2246" custLinFactNeighborY="-7738"/>
      <dgm:spPr/>
      <dgm:t>
        <a:bodyPr/>
        <a:lstStyle/>
        <a:p>
          <a:endParaRPr lang="ru-RU"/>
        </a:p>
      </dgm:t>
    </dgm:pt>
  </dgm:ptLst>
  <dgm:cxnLst>
    <dgm:cxn modelId="{610B186F-142E-4593-A6CF-D33F78988B1C}" type="presOf" srcId="{C99E6A41-FA3F-43AD-BDDF-12F3B80EF56A}" destId="{8D99A8E6-443F-411F-AD61-962FDEFE5772}" srcOrd="0" destOrd="0" presId="urn:microsoft.com/office/officeart/2005/8/layout/radial6"/>
    <dgm:cxn modelId="{E4FD36DB-81E5-4822-AC80-F55967A0C6BC}" srcId="{0AB99B07-B46A-49AC-95B1-8C9BF68BCEB3}" destId="{244E559D-F0DE-4852-8DBD-295EAD25E318}" srcOrd="1" destOrd="0" parTransId="{ADCE3866-C7AE-420E-A7A4-4CCDCBEBDEE9}" sibTransId="{C99E6A41-FA3F-43AD-BDDF-12F3B80EF56A}"/>
    <dgm:cxn modelId="{2758EF70-DC0F-4A1C-B9C5-469ADEF8A376}" srcId="{0AB99B07-B46A-49AC-95B1-8C9BF68BCEB3}" destId="{9EF3FD62-8A60-4F8B-8EE3-EED5CDC24450}" srcOrd="0" destOrd="0" parTransId="{58AD111A-98AE-4E5B-958D-5953DE056875}" sibTransId="{9AE1A7C7-8FA5-4CEB-B2D3-BD692BB64733}"/>
    <dgm:cxn modelId="{B02A77E2-AFAD-4A8A-9850-812DBDBEFE2A}" type="presOf" srcId="{244E559D-F0DE-4852-8DBD-295EAD25E318}" destId="{B9DA0B90-7C0F-4EC2-B98A-7CA7620B6370}" srcOrd="0" destOrd="0" presId="urn:microsoft.com/office/officeart/2005/8/layout/radial6"/>
    <dgm:cxn modelId="{A4780BDB-9B9E-4625-8AD3-F0CC121E43E7}" type="presOf" srcId="{0AB99B07-B46A-49AC-95B1-8C9BF68BCEB3}" destId="{58DA6563-82CD-4D93-A14E-51C614AEF4EA}" srcOrd="0" destOrd="0" presId="urn:microsoft.com/office/officeart/2005/8/layout/radial6"/>
    <dgm:cxn modelId="{3BB26258-15FA-4CEF-AC83-7D5F2410C07F}" type="presOf" srcId="{9EF3FD62-8A60-4F8B-8EE3-EED5CDC24450}" destId="{65C3B364-1C5B-4FF8-9033-DA4997C8DBDC}" srcOrd="0" destOrd="0" presId="urn:microsoft.com/office/officeart/2005/8/layout/radial6"/>
    <dgm:cxn modelId="{89B10B2F-CCF3-422D-B1A7-6886CFCAB989}" type="presOf" srcId="{8FE191E0-FF9A-41D1-B2E8-03A42022C07C}" destId="{32A717C6-281A-4A08-8E77-718F641390CE}" srcOrd="0" destOrd="0" presId="urn:microsoft.com/office/officeart/2005/8/layout/radial6"/>
    <dgm:cxn modelId="{15F91B8B-C11E-42E8-93AA-13FC45F83647}" srcId="{0AB99B07-B46A-49AC-95B1-8C9BF68BCEB3}" destId="{3E363BF6-15D2-42A5-A45E-66D80504C1A4}" srcOrd="2" destOrd="0" parTransId="{356F8598-4E75-4819-B85E-3E85E3F34004}" sibTransId="{E56BA404-76A1-4508-AED9-E7780D4B08A1}"/>
    <dgm:cxn modelId="{E08EB92E-1FA8-43E4-A487-3218D4B3300F}" type="presOf" srcId="{3E363BF6-15D2-42A5-A45E-66D80504C1A4}" destId="{8C3B3E54-4425-48D0-9B0B-9365E0253B41}" srcOrd="0" destOrd="0" presId="urn:microsoft.com/office/officeart/2005/8/layout/radial6"/>
    <dgm:cxn modelId="{1A3DDB56-83BB-4AA7-8445-0EBC998A9863}" type="presOf" srcId="{9AE1A7C7-8FA5-4CEB-B2D3-BD692BB64733}" destId="{24D6382C-DB97-4805-AB26-B9F0B89C68CE}" srcOrd="0" destOrd="0" presId="urn:microsoft.com/office/officeart/2005/8/layout/radial6"/>
    <dgm:cxn modelId="{6212B785-5AF2-41DC-B068-FAA46EF52003}" srcId="{8FE191E0-FF9A-41D1-B2E8-03A42022C07C}" destId="{03721310-6B05-40E5-B71C-7E94956F770B}" srcOrd="1" destOrd="0" parTransId="{8153B2E9-10CE-448C-A4FE-E95E0C12B1C2}" sibTransId="{E181D855-C29E-41FD-BFB3-656560531C8D}"/>
    <dgm:cxn modelId="{F7E19030-5F3F-404A-BA1B-C85DBBDCE83B}" srcId="{8FE191E0-FF9A-41D1-B2E8-03A42022C07C}" destId="{0AB99B07-B46A-49AC-95B1-8C9BF68BCEB3}" srcOrd="0" destOrd="0" parTransId="{EE2A3E32-5E79-49AF-9504-86AD0FCB11A4}" sibTransId="{6ED77A02-C615-4229-9C98-7BE55707FF32}"/>
    <dgm:cxn modelId="{01B53FB0-A8D5-4EDC-A522-A84E7CC3D4A6}" type="presOf" srcId="{E56BA404-76A1-4508-AED9-E7780D4B08A1}" destId="{D52C4074-5E72-4D1F-BCF9-0DA0C11C1A04}" srcOrd="0" destOrd="0" presId="urn:microsoft.com/office/officeart/2005/8/layout/radial6"/>
    <dgm:cxn modelId="{7F056DAF-B88E-4542-B404-6889000070F4}" type="presParOf" srcId="{32A717C6-281A-4A08-8E77-718F641390CE}" destId="{58DA6563-82CD-4D93-A14E-51C614AEF4EA}" srcOrd="0" destOrd="0" presId="urn:microsoft.com/office/officeart/2005/8/layout/radial6"/>
    <dgm:cxn modelId="{A9450CAD-EA7B-4266-8C68-80994A32ACF6}" type="presParOf" srcId="{32A717C6-281A-4A08-8E77-718F641390CE}" destId="{65C3B364-1C5B-4FF8-9033-DA4997C8DBDC}" srcOrd="1" destOrd="0" presId="urn:microsoft.com/office/officeart/2005/8/layout/radial6"/>
    <dgm:cxn modelId="{A87B77A9-E6A8-44F6-BA5B-0062393B89BE}" type="presParOf" srcId="{32A717C6-281A-4A08-8E77-718F641390CE}" destId="{69929749-914D-4654-95E2-E6E0F5AF35BF}" srcOrd="2" destOrd="0" presId="urn:microsoft.com/office/officeart/2005/8/layout/radial6"/>
    <dgm:cxn modelId="{521D4BE4-33D1-4B8A-AEAA-ECA033BBE7FF}" type="presParOf" srcId="{32A717C6-281A-4A08-8E77-718F641390CE}" destId="{24D6382C-DB97-4805-AB26-B9F0B89C68CE}" srcOrd="3" destOrd="0" presId="urn:microsoft.com/office/officeart/2005/8/layout/radial6"/>
    <dgm:cxn modelId="{7222ED44-F632-47AE-9B01-91E5B6F720C2}" type="presParOf" srcId="{32A717C6-281A-4A08-8E77-718F641390CE}" destId="{B9DA0B90-7C0F-4EC2-B98A-7CA7620B6370}" srcOrd="4" destOrd="0" presId="urn:microsoft.com/office/officeart/2005/8/layout/radial6"/>
    <dgm:cxn modelId="{CAB8A059-423A-4302-9C4C-4CE8D3AA8793}" type="presParOf" srcId="{32A717C6-281A-4A08-8E77-718F641390CE}" destId="{EDD6A9DC-D0D9-4C2B-99AF-828A93862878}" srcOrd="5" destOrd="0" presId="urn:microsoft.com/office/officeart/2005/8/layout/radial6"/>
    <dgm:cxn modelId="{C76C57A6-4A67-4BA7-9A2E-41F856D59D3B}" type="presParOf" srcId="{32A717C6-281A-4A08-8E77-718F641390CE}" destId="{8D99A8E6-443F-411F-AD61-962FDEFE5772}" srcOrd="6" destOrd="0" presId="urn:microsoft.com/office/officeart/2005/8/layout/radial6"/>
    <dgm:cxn modelId="{7B14ADD2-245E-42EE-AE9A-53F3FD9A2081}" type="presParOf" srcId="{32A717C6-281A-4A08-8E77-718F641390CE}" destId="{8C3B3E54-4425-48D0-9B0B-9365E0253B41}" srcOrd="7" destOrd="0" presId="urn:microsoft.com/office/officeart/2005/8/layout/radial6"/>
    <dgm:cxn modelId="{53693E9E-B2B9-4244-9041-B90A8AC8EE4A}" type="presParOf" srcId="{32A717C6-281A-4A08-8E77-718F641390CE}" destId="{5D026FE7-9AE9-4A19-96B0-1DD269BC95FF}" srcOrd="8" destOrd="0" presId="urn:microsoft.com/office/officeart/2005/8/layout/radial6"/>
    <dgm:cxn modelId="{7A74ADEB-1BB9-49F9-92D2-1FAAA910A729}" type="presParOf" srcId="{32A717C6-281A-4A08-8E77-718F641390CE}" destId="{D52C4074-5E72-4D1F-BCF9-0DA0C11C1A0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69CAA-C05F-4CE9-9541-4F453E5BC597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A70A84B-2F9F-4CD2-8CC8-D44AAA9D3EB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3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Трудоголики</a:t>
          </a:r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201F5D-2AA3-424C-ADF4-BC2A49B77455}" type="parTrans" cxnId="{C161D129-357A-47EE-9EA3-15412CEDDFE1}">
      <dgm:prSet/>
      <dgm:spPr/>
      <dgm:t>
        <a:bodyPr/>
        <a:lstStyle/>
        <a:p>
          <a:endParaRPr lang="ru-RU"/>
        </a:p>
      </dgm:t>
    </dgm:pt>
    <dgm:pt modelId="{6B307BA4-D0A1-4589-B2C8-85055481EEFA}" type="sibTrans" cxnId="{C161D129-357A-47EE-9EA3-15412CEDDFE1}">
      <dgm:prSet/>
      <dgm:spPr/>
      <dgm:t>
        <a:bodyPr/>
        <a:lstStyle/>
        <a:p>
          <a:endParaRPr lang="ru-RU"/>
        </a:p>
      </dgm:t>
    </dgm:pt>
    <dgm:pt modelId="{C76D2616-AE10-4E54-9B1C-3A0C6B65CE5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«Наблюдатели» 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F0939E-1AA1-4FFC-9812-59AA50346EE3}" type="parTrans" cxnId="{A1053A80-6742-4F51-A49D-0959AAEC4408}">
      <dgm:prSet/>
      <dgm:spPr/>
      <dgm:t>
        <a:bodyPr/>
        <a:lstStyle/>
        <a:p>
          <a:endParaRPr lang="ru-RU"/>
        </a:p>
      </dgm:t>
    </dgm:pt>
    <dgm:pt modelId="{2F83E2D9-AE86-415A-84E5-D40A6C049431}" type="sibTrans" cxnId="{A1053A80-6742-4F51-A49D-0959AAEC4408}">
      <dgm:prSet/>
      <dgm:spPr/>
      <dgm:t>
        <a:bodyPr/>
        <a:lstStyle/>
        <a:p>
          <a:endParaRPr lang="ru-RU"/>
        </a:p>
      </dgm:t>
    </dgm:pt>
    <dgm:pt modelId="{C4559E3E-D6C2-4FB0-85AC-2210A13AE44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«Молодой актив» 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DDB8C6-FAF3-4F8F-911E-57B75AB831B9}" type="parTrans" cxnId="{258BE519-7E0C-4A15-80C9-87770D43FB15}">
      <dgm:prSet/>
      <dgm:spPr/>
      <dgm:t>
        <a:bodyPr/>
        <a:lstStyle/>
        <a:p>
          <a:endParaRPr lang="ru-RU"/>
        </a:p>
      </dgm:t>
    </dgm:pt>
    <dgm:pt modelId="{FF1103CA-9C0E-42E1-A999-6981B2649570}" type="sibTrans" cxnId="{258BE519-7E0C-4A15-80C9-87770D43FB15}">
      <dgm:prSet/>
      <dgm:spPr/>
      <dgm:t>
        <a:bodyPr/>
        <a:lstStyle/>
        <a:p>
          <a:endParaRPr lang="ru-RU"/>
        </a:p>
      </dgm:t>
    </dgm:pt>
    <dgm:pt modelId="{D88BAB10-7ECB-4572-A2C3-4ED61777F83D}" type="pres">
      <dgm:prSet presAssocID="{39C69CAA-C05F-4CE9-9541-4F453E5BC5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54F04-9F31-4782-B06F-08FD0AFAC939}" type="pres">
      <dgm:prSet presAssocID="{2A70A84B-2F9F-4CD2-8CC8-D44AAA9D3EB1}" presName="parentLin" presStyleCnt="0"/>
      <dgm:spPr/>
    </dgm:pt>
    <dgm:pt modelId="{1E57FFA2-1141-4724-A2C8-E49BA3C1E3C6}" type="pres">
      <dgm:prSet presAssocID="{2A70A84B-2F9F-4CD2-8CC8-D44AAA9D3E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417C52-2F9A-4499-8AEE-2555A61BE494}" type="pres">
      <dgm:prSet presAssocID="{2A70A84B-2F9F-4CD2-8CC8-D44AAA9D3EB1}" presName="parentText" presStyleLbl="node1" presStyleIdx="0" presStyleCnt="3" custScaleX="111864" custLinFactNeighborX="29870" custLinFactNeighborY="-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BFD11-97A6-4B74-90BA-DBE22A7E1A13}" type="pres">
      <dgm:prSet presAssocID="{2A70A84B-2F9F-4CD2-8CC8-D44AAA9D3EB1}" presName="negativeSpace" presStyleCnt="0"/>
      <dgm:spPr/>
    </dgm:pt>
    <dgm:pt modelId="{3CECCB3F-4EBB-4781-94E0-8BA263DDF061}" type="pres">
      <dgm:prSet presAssocID="{2A70A84B-2F9F-4CD2-8CC8-D44AAA9D3EB1}" presName="childText" presStyleLbl="conFgAcc1" presStyleIdx="0" presStyleCnt="3" custLinFactY="-12169" custLinFactNeighborY="-100000">
        <dgm:presLayoutVars>
          <dgm:bulletEnabled val="1"/>
        </dgm:presLayoutVars>
      </dgm:prSet>
      <dgm:spPr/>
    </dgm:pt>
    <dgm:pt modelId="{D46432F7-5506-41B7-83EB-395312901A3E}" type="pres">
      <dgm:prSet presAssocID="{6B307BA4-D0A1-4589-B2C8-85055481EEFA}" presName="spaceBetweenRectangles" presStyleCnt="0"/>
      <dgm:spPr/>
    </dgm:pt>
    <dgm:pt modelId="{9E722E84-D5CD-4D15-9A70-8409FD3C7885}" type="pres">
      <dgm:prSet presAssocID="{C76D2616-AE10-4E54-9B1C-3A0C6B65CE54}" presName="parentLin" presStyleCnt="0"/>
      <dgm:spPr/>
    </dgm:pt>
    <dgm:pt modelId="{2A242248-9D98-475E-BB71-52473E5071EF}" type="pres">
      <dgm:prSet presAssocID="{C76D2616-AE10-4E54-9B1C-3A0C6B65CE5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D32364F-315E-4272-916A-AFE3F3C5B83D}" type="pres">
      <dgm:prSet presAssocID="{C76D2616-AE10-4E54-9B1C-3A0C6B65CE54}" presName="parentText" presStyleLbl="node1" presStyleIdx="1" presStyleCnt="3" custScaleX="115202" custLinFactNeighborX="29870" custLinFactNeighborY="2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D775D-E17A-493D-A549-FC1286997580}" type="pres">
      <dgm:prSet presAssocID="{C76D2616-AE10-4E54-9B1C-3A0C6B65CE54}" presName="negativeSpace" presStyleCnt="0"/>
      <dgm:spPr/>
    </dgm:pt>
    <dgm:pt modelId="{6B71ACE3-81C6-4A4E-A753-FAAC30693591}" type="pres">
      <dgm:prSet presAssocID="{C76D2616-AE10-4E54-9B1C-3A0C6B65CE54}" presName="childText" presStyleLbl="conFgAcc1" presStyleIdx="1" presStyleCnt="3">
        <dgm:presLayoutVars>
          <dgm:bulletEnabled val="1"/>
        </dgm:presLayoutVars>
      </dgm:prSet>
      <dgm:spPr/>
    </dgm:pt>
    <dgm:pt modelId="{E8CFB985-F83D-4C66-B388-B716149D1809}" type="pres">
      <dgm:prSet presAssocID="{2F83E2D9-AE86-415A-84E5-D40A6C049431}" presName="spaceBetweenRectangles" presStyleCnt="0"/>
      <dgm:spPr/>
    </dgm:pt>
    <dgm:pt modelId="{81AA0D0A-3BCD-4032-8CB8-01C8E046932B}" type="pres">
      <dgm:prSet presAssocID="{C4559E3E-D6C2-4FB0-85AC-2210A13AE44A}" presName="parentLin" presStyleCnt="0"/>
      <dgm:spPr/>
    </dgm:pt>
    <dgm:pt modelId="{49C72C89-2C4C-495A-A50F-DF1D06B088D8}" type="pres">
      <dgm:prSet presAssocID="{C4559E3E-D6C2-4FB0-85AC-2210A13AE44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C8560D7-32D3-4C12-8433-FEF525D634BB}" type="pres">
      <dgm:prSet presAssocID="{C4559E3E-D6C2-4FB0-85AC-2210A13AE44A}" presName="parentText" presStyleLbl="node1" presStyleIdx="2" presStyleCnt="3" custScaleX="119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9C28E-9D73-4A77-8840-36CEB44F8B19}" type="pres">
      <dgm:prSet presAssocID="{C4559E3E-D6C2-4FB0-85AC-2210A13AE44A}" presName="negativeSpace" presStyleCnt="0"/>
      <dgm:spPr/>
    </dgm:pt>
    <dgm:pt modelId="{20CC1636-5485-4EAB-85F6-24F42507BAD4}" type="pres">
      <dgm:prSet presAssocID="{C4559E3E-D6C2-4FB0-85AC-2210A13AE4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D1ACB81-5145-4D57-8F56-0DE198B437E0}" type="presOf" srcId="{C4559E3E-D6C2-4FB0-85AC-2210A13AE44A}" destId="{FC8560D7-32D3-4C12-8433-FEF525D634BB}" srcOrd="1" destOrd="0" presId="urn:microsoft.com/office/officeart/2005/8/layout/list1"/>
    <dgm:cxn modelId="{88AD55DD-D089-4324-B5D1-DD2823595A57}" type="presOf" srcId="{2A70A84B-2F9F-4CD2-8CC8-D44AAA9D3EB1}" destId="{41417C52-2F9A-4499-8AEE-2555A61BE494}" srcOrd="1" destOrd="0" presId="urn:microsoft.com/office/officeart/2005/8/layout/list1"/>
    <dgm:cxn modelId="{A1053A80-6742-4F51-A49D-0959AAEC4408}" srcId="{39C69CAA-C05F-4CE9-9541-4F453E5BC597}" destId="{C76D2616-AE10-4E54-9B1C-3A0C6B65CE54}" srcOrd="1" destOrd="0" parTransId="{36F0939E-1AA1-4FFC-9812-59AA50346EE3}" sibTransId="{2F83E2D9-AE86-415A-84E5-D40A6C049431}"/>
    <dgm:cxn modelId="{D7391FF2-4D1A-4BC8-9F01-4388F2DE66A7}" type="presOf" srcId="{C76D2616-AE10-4E54-9B1C-3A0C6B65CE54}" destId="{2A242248-9D98-475E-BB71-52473E5071EF}" srcOrd="0" destOrd="0" presId="urn:microsoft.com/office/officeart/2005/8/layout/list1"/>
    <dgm:cxn modelId="{5237D6A6-09B0-4459-8DCD-A2A68E7764D9}" type="presOf" srcId="{2A70A84B-2F9F-4CD2-8CC8-D44AAA9D3EB1}" destId="{1E57FFA2-1141-4724-A2C8-E49BA3C1E3C6}" srcOrd="0" destOrd="0" presId="urn:microsoft.com/office/officeart/2005/8/layout/list1"/>
    <dgm:cxn modelId="{614293FA-9EC9-48DE-B0E4-C5A47F1ACCA3}" type="presOf" srcId="{C76D2616-AE10-4E54-9B1C-3A0C6B65CE54}" destId="{4D32364F-315E-4272-916A-AFE3F3C5B83D}" srcOrd="1" destOrd="0" presId="urn:microsoft.com/office/officeart/2005/8/layout/list1"/>
    <dgm:cxn modelId="{C161D129-357A-47EE-9EA3-15412CEDDFE1}" srcId="{39C69CAA-C05F-4CE9-9541-4F453E5BC597}" destId="{2A70A84B-2F9F-4CD2-8CC8-D44AAA9D3EB1}" srcOrd="0" destOrd="0" parTransId="{23201F5D-2AA3-424C-ADF4-BC2A49B77455}" sibTransId="{6B307BA4-D0A1-4589-B2C8-85055481EEFA}"/>
    <dgm:cxn modelId="{258BE519-7E0C-4A15-80C9-87770D43FB15}" srcId="{39C69CAA-C05F-4CE9-9541-4F453E5BC597}" destId="{C4559E3E-D6C2-4FB0-85AC-2210A13AE44A}" srcOrd="2" destOrd="0" parTransId="{19DDB8C6-FAF3-4F8F-911E-57B75AB831B9}" sibTransId="{FF1103CA-9C0E-42E1-A999-6981B2649570}"/>
    <dgm:cxn modelId="{975AB34C-2EF4-4DD6-B1EB-999AD8805D9D}" type="presOf" srcId="{C4559E3E-D6C2-4FB0-85AC-2210A13AE44A}" destId="{49C72C89-2C4C-495A-A50F-DF1D06B088D8}" srcOrd="0" destOrd="0" presId="urn:microsoft.com/office/officeart/2005/8/layout/list1"/>
    <dgm:cxn modelId="{4A7282B1-6678-490E-B302-63486FA2E216}" type="presOf" srcId="{39C69CAA-C05F-4CE9-9541-4F453E5BC597}" destId="{D88BAB10-7ECB-4572-A2C3-4ED61777F83D}" srcOrd="0" destOrd="0" presId="urn:microsoft.com/office/officeart/2005/8/layout/list1"/>
    <dgm:cxn modelId="{0C490E0E-11ED-400F-B6FE-17FA8086B41D}" type="presParOf" srcId="{D88BAB10-7ECB-4572-A2C3-4ED61777F83D}" destId="{2DA54F04-9F31-4782-B06F-08FD0AFAC939}" srcOrd="0" destOrd="0" presId="urn:microsoft.com/office/officeart/2005/8/layout/list1"/>
    <dgm:cxn modelId="{6CE0A0CE-4191-4241-876B-D1FBB1ECD159}" type="presParOf" srcId="{2DA54F04-9F31-4782-B06F-08FD0AFAC939}" destId="{1E57FFA2-1141-4724-A2C8-E49BA3C1E3C6}" srcOrd="0" destOrd="0" presId="urn:microsoft.com/office/officeart/2005/8/layout/list1"/>
    <dgm:cxn modelId="{2625B995-DF4C-4602-9E7E-E6C4D7A0A7DB}" type="presParOf" srcId="{2DA54F04-9F31-4782-B06F-08FD0AFAC939}" destId="{41417C52-2F9A-4499-8AEE-2555A61BE494}" srcOrd="1" destOrd="0" presId="urn:microsoft.com/office/officeart/2005/8/layout/list1"/>
    <dgm:cxn modelId="{0D9983B8-349C-4ED6-902A-731F923AC874}" type="presParOf" srcId="{D88BAB10-7ECB-4572-A2C3-4ED61777F83D}" destId="{432BFD11-97A6-4B74-90BA-DBE22A7E1A13}" srcOrd="1" destOrd="0" presId="urn:microsoft.com/office/officeart/2005/8/layout/list1"/>
    <dgm:cxn modelId="{C3D9C4D6-3785-4904-A64B-D84BA54A68A0}" type="presParOf" srcId="{D88BAB10-7ECB-4572-A2C3-4ED61777F83D}" destId="{3CECCB3F-4EBB-4781-94E0-8BA263DDF061}" srcOrd="2" destOrd="0" presId="urn:microsoft.com/office/officeart/2005/8/layout/list1"/>
    <dgm:cxn modelId="{05BE3A70-E3E5-4BCA-98EF-49CAB7D62EF6}" type="presParOf" srcId="{D88BAB10-7ECB-4572-A2C3-4ED61777F83D}" destId="{D46432F7-5506-41B7-83EB-395312901A3E}" srcOrd="3" destOrd="0" presId="urn:microsoft.com/office/officeart/2005/8/layout/list1"/>
    <dgm:cxn modelId="{206526DA-31D4-4543-8CA5-C0724FC9390C}" type="presParOf" srcId="{D88BAB10-7ECB-4572-A2C3-4ED61777F83D}" destId="{9E722E84-D5CD-4D15-9A70-8409FD3C7885}" srcOrd="4" destOrd="0" presId="urn:microsoft.com/office/officeart/2005/8/layout/list1"/>
    <dgm:cxn modelId="{C3DF9F55-7ABA-4BC4-BECD-E9DEFA628DE7}" type="presParOf" srcId="{9E722E84-D5CD-4D15-9A70-8409FD3C7885}" destId="{2A242248-9D98-475E-BB71-52473E5071EF}" srcOrd="0" destOrd="0" presId="urn:microsoft.com/office/officeart/2005/8/layout/list1"/>
    <dgm:cxn modelId="{6ED8875B-22C6-44EE-8CE0-13042C964383}" type="presParOf" srcId="{9E722E84-D5CD-4D15-9A70-8409FD3C7885}" destId="{4D32364F-315E-4272-916A-AFE3F3C5B83D}" srcOrd="1" destOrd="0" presId="urn:microsoft.com/office/officeart/2005/8/layout/list1"/>
    <dgm:cxn modelId="{E880B08E-1BBF-446D-9CD4-88AA57507E0F}" type="presParOf" srcId="{D88BAB10-7ECB-4572-A2C3-4ED61777F83D}" destId="{993D775D-E17A-493D-A549-FC1286997580}" srcOrd="5" destOrd="0" presId="urn:microsoft.com/office/officeart/2005/8/layout/list1"/>
    <dgm:cxn modelId="{A2312780-1F4E-41C6-BF6A-AF68D985116C}" type="presParOf" srcId="{D88BAB10-7ECB-4572-A2C3-4ED61777F83D}" destId="{6B71ACE3-81C6-4A4E-A753-FAAC30693591}" srcOrd="6" destOrd="0" presId="urn:microsoft.com/office/officeart/2005/8/layout/list1"/>
    <dgm:cxn modelId="{3DAC299A-6321-483B-ACFD-615616C85C54}" type="presParOf" srcId="{D88BAB10-7ECB-4572-A2C3-4ED61777F83D}" destId="{E8CFB985-F83D-4C66-B388-B716149D1809}" srcOrd="7" destOrd="0" presId="urn:microsoft.com/office/officeart/2005/8/layout/list1"/>
    <dgm:cxn modelId="{1D8C13CE-53AB-41CF-8932-43AF36D7FECF}" type="presParOf" srcId="{D88BAB10-7ECB-4572-A2C3-4ED61777F83D}" destId="{81AA0D0A-3BCD-4032-8CB8-01C8E046932B}" srcOrd="8" destOrd="0" presId="urn:microsoft.com/office/officeart/2005/8/layout/list1"/>
    <dgm:cxn modelId="{B9EFA3C0-C83D-4169-86AF-DF209F2103DC}" type="presParOf" srcId="{81AA0D0A-3BCD-4032-8CB8-01C8E046932B}" destId="{49C72C89-2C4C-495A-A50F-DF1D06B088D8}" srcOrd="0" destOrd="0" presId="urn:microsoft.com/office/officeart/2005/8/layout/list1"/>
    <dgm:cxn modelId="{6FBFFCE8-2FE9-4603-917B-47C77B3F912D}" type="presParOf" srcId="{81AA0D0A-3BCD-4032-8CB8-01C8E046932B}" destId="{FC8560D7-32D3-4C12-8433-FEF525D634BB}" srcOrd="1" destOrd="0" presId="urn:microsoft.com/office/officeart/2005/8/layout/list1"/>
    <dgm:cxn modelId="{FC608C94-3A4F-4809-8530-D46BFFA1E094}" type="presParOf" srcId="{D88BAB10-7ECB-4572-A2C3-4ED61777F83D}" destId="{7DC9C28E-9D73-4A77-8840-36CEB44F8B19}" srcOrd="9" destOrd="0" presId="urn:microsoft.com/office/officeart/2005/8/layout/list1"/>
    <dgm:cxn modelId="{AC541195-9EE6-471A-AB50-B66F9B8BAAC7}" type="presParOf" srcId="{D88BAB10-7ECB-4572-A2C3-4ED61777F83D}" destId="{20CC1636-5485-4EAB-85F6-24F42507BA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C2CD2-CA86-4E0F-95C6-3703764647BA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93B28B-3A46-411D-B79E-C6EF2CE80F16}">
      <dgm:prSet phldrT="[Текст]" custT="1"/>
      <dgm:spPr/>
      <dgm:t>
        <a:bodyPr/>
        <a:lstStyle/>
        <a:p>
          <a:pPr algn="ctr"/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Коллективные</a:t>
          </a:r>
          <a:endParaRPr lang="ru-RU" sz="2400" dirty="0">
            <a:solidFill>
              <a:schemeClr val="tx1"/>
            </a:solidFill>
          </a:endParaRPr>
        </a:p>
      </dgm:t>
    </dgm:pt>
    <dgm:pt modelId="{5E2A046E-9D7D-4C4C-B289-519831741D27}" type="parTrans" cxnId="{0499F4B2-6F9E-4404-BF08-0B219AA29699}">
      <dgm:prSet/>
      <dgm:spPr/>
      <dgm:t>
        <a:bodyPr/>
        <a:lstStyle/>
        <a:p>
          <a:endParaRPr lang="ru-RU"/>
        </a:p>
      </dgm:t>
    </dgm:pt>
    <dgm:pt modelId="{EE4DE689-3D8A-4251-BE16-AD90406B5298}" type="sibTrans" cxnId="{0499F4B2-6F9E-4404-BF08-0B219AA29699}">
      <dgm:prSet/>
      <dgm:spPr/>
      <dgm:t>
        <a:bodyPr/>
        <a:lstStyle/>
        <a:p>
          <a:endParaRPr lang="ru-RU"/>
        </a:p>
      </dgm:t>
    </dgm:pt>
    <dgm:pt modelId="{49631912-5524-4D09-B20D-A419757BF663}">
      <dgm:prSet phldrT="[Текст]" custT="1"/>
      <dgm:spPr/>
      <dgm:t>
        <a:bodyPr/>
        <a:lstStyle/>
        <a:p>
          <a:pPr algn="ctr"/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Индивидуальные</a:t>
          </a:r>
          <a:r>
            <a:rPr kumimoji="0" lang="ru-RU" sz="2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</a:t>
          </a:r>
          <a:endParaRPr lang="ru-RU" sz="2400" dirty="0">
            <a:solidFill>
              <a:schemeClr val="tx1"/>
            </a:solidFill>
          </a:endParaRPr>
        </a:p>
      </dgm:t>
    </dgm:pt>
    <dgm:pt modelId="{14610C88-E1BD-4013-BEC2-6B190402F1EA}" type="parTrans" cxnId="{31FAF837-96F2-4FBE-B6D1-9B01BE1600E7}">
      <dgm:prSet/>
      <dgm:spPr/>
      <dgm:t>
        <a:bodyPr/>
        <a:lstStyle/>
        <a:p>
          <a:endParaRPr lang="ru-RU"/>
        </a:p>
      </dgm:t>
    </dgm:pt>
    <dgm:pt modelId="{615E1EED-FBE0-480E-B6AB-8917CDFE0755}" type="sibTrans" cxnId="{31FAF837-96F2-4FBE-B6D1-9B01BE1600E7}">
      <dgm:prSet/>
      <dgm:spPr/>
      <dgm:t>
        <a:bodyPr/>
        <a:lstStyle/>
        <a:p>
          <a:endParaRPr lang="ru-RU"/>
        </a:p>
      </dgm:t>
    </dgm:pt>
    <dgm:pt modelId="{0973A301-3054-4E14-B739-C2680527E533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solidFill>
              <a:srgbClr val="C00000"/>
            </a:solidFill>
          </a:endParaRPr>
        </a:p>
      </dgm:t>
    </dgm:pt>
    <dgm:pt modelId="{A65D3622-CD91-42CA-AD27-FF26EE64EAB7}" type="parTrans" cxnId="{4C0CBB39-7C38-4697-A3D8-6D66F1AEDAC5}">
      <dgm:prSet/>
      <dgm:spPr/>
      <dgm:t>
        <a:bodyPr/>
        <a:lstStyle/>
        <a:p>
          <a:endParaRPr lang="ru-RU"/>
        </a:p>
      </dgm:t>
    </dgm:pt>
    <dgm:pt modelId="{CB50F0FA-FD6A-4E68-A1D1-FA4C140DC323}" type="sibTrans" cxnId="{4C0CBB39-7C38-4697-A3D8-6D66F1AEDAC5}">
      <dgm:prSet/>
      <dgm:spPr/>
      <dgm:t>
        <a:bodyPr/>
        <a:lstStyle/>
        <a:p>
          <a:endParaRPr lang="ru-RU"/>
        </a:p>
      </dgm:t>
    </dgm:pt>
    <dgm:pt modelId="{CD0DB1BB-E1EF-49A0-AE85-FA64D4971A27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</a:t>
          </a: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Интернет-пространства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B139B488-E55D-4163-A2A4-1153E9842B5A}" type="parTrans" cxnId="{9F2D021A-DFCB-441E-9559-7ECAE326E1BE}">
      <dgm:prSet/>
      <dgm:spPr/>
      <dgm:t>
        <a:bodyPr/>
        <a:lstStyle/>
        <a:p>
          <a:endParaRPr lang="ru-RU"/>
        </a:p>
      </dgm:t>
    </dgm:pt>
    <dgm:pt modelId="{9A527869-5AE9-45B5-BD1F-8337561DED46}" type="sibTrans" cxnId="{9F2D021A-DFCB-441E-9559-7ECAE326E1BE}">
      <dgm:prSet/>
      <dgm:spPr/>
      <dgm:t>
        <a:bodyPr/>
        <a:lstStyle/>
        <a:p>
          <a:endParaRPr lang="ru-RU"/>
        </a:p>
      </dgm:t>
    </dgm:pt>
    <dgm:pt modelId="{BB5A40CF-58B1-48AF-95C7-6C5B64DBF7CD}" type="pres">
      <dgm:prSet presAssocID="{D5CC2CD2-CA86-4E0F-95C6-3703764647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F090D-E474-4628-999F-A854485D6E8C}" type="pres">
      <dgm:prSet presAssocID="{3793B28B-3A46-411D-B79E-C6EF2CE80F16}" presName="parentLin" presStyleCnt="0"/>
      <dgm:spPr/>
    </dgm:pt>
    <dgm:pt modelId="{D7881030-0C8D-4650-B41F-5FB41A1DD9DE}" type="pres">
      <dgm:prSet presAssocID="{3793B28B-3A46-411D-B79E-C6EF2CE80F1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973DA38-EEAB-4616-B4A0-5E33B17D4B67}" type="pres">
      <dgm:prSet presAssocID="{3793B28B-3A46-411D-B79E-C6EF2CE80F16}" presName="parentText" presStyleLbl="node1" presStyleIdx="0" presStyleCnt="4" custScaleX="12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A8B4A-6F3C-4A04-BA2F-B05434A8E3B8}" type="pres">
      <dgm:prSet presAssocID="{3793B28B-3A46-411D-B79E-C6EF2CE80F16}" presName="negativeSpace" presStyleCnt="0"/>
      <dgm:spPr/>
    </dgm:pt>
    <dgm:pt modelId="{ED51FEC6-482C-4430-83B4-3D1C3F14AB78}" type="pres">
      <dgm:prSet presAssocID="{3793B28B-3A46-411D-B79E-C6EF2CE80F16}" presName="childText" presStyleLbl="conFgAcc1" presStyleIdx="0" presStyleCnt="4">
        <dgm:presLayoutVars>
          <dgm:bulletEnabled val="1"/>
        </dgm:presLayoutVars>
      </dgm:prSet>
      <dgm:spPr/>
    </dgm:pt>
    <dgm:pt modelId="{16DA830E-A82C-4A1C-99CF-D35F53C701C0}" type="pres">
      <dgm:prSet presAssocID="{EE4DE689-3D8A-4251-BE16-AD90406B5298}" presName="spaceBetweenRectangles" presStyleCnt="0"/>
      <dgm:spPr/>
    </dgm:pt>
    <dgm:pt modelId="{07DD983D-B49D-4BFE-8C34-7451922E381B}" type="pres">
      <dgm:prSet presAssocID="{49631912-5524-4D09-B20D-A419757BF663}" presName="parentLin" presStyleCnt="0"/>
      <dgm:spPr/>
    </dgm:pt>
    <dgm:pt modelId="{8204F4FD-FCA0-4E20-B0CB-A59D5503DE4B}" type="pres">
      <dgm:prSet presAssocID="{49631912-5524-4D09-B20D-A419757BF66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C850405-53B0-4ABB-B1A5-AEC46379E6E6}" type="pres">
      <dgm:prSet presAssocID="{49631912-5524-4D09-B20D-A419757BF663}" presName="parentText" presStyleLbl="node1" presStyleIdx="1" presStyleCnt="4" custScaleX="127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C376C-EF13-46D9-AEB4-D7887A0862B1}" type="pres">
      <dgm:prSet presAssocID="{49631912-5524-4D09-B20D-A419757BF663}" presName="negativeSpace" presStyleCnt="0"/>
      <dgm:spPr/>
    </dgm:pt>
    <dgm:pt modelId="{1D1A5B07-BF70-4B49-94DE-A9931F04B2F0}" type="pres">
      <dgm:prSet presAssocID="{49631912-5524-4D09-B20D-A419757BF663}" presName="childText" presStyleLbl="conFgAcc1" presStyleIdx="1" presStyleCnt="4">
        <dgm:presLayoutVars>
          <dgm:bulletEnabled val="1"/>
        </dgm:presLayoutVars>
      </dgm:prSet>
      <dgm:spPr/>
    </dgm:pt>
    <dgm:pt modelId="{C4D5E8A8-5411-4FCC-8859-7771B3BEDC87}" type="pres">
      <dgm:prSet presAssocID="{615E1EED-FBE0-480E-B6AB-8917CDFE0755}" presName="spaceBetweenRectangles" presStyleCnt="0"/>
      <dgm:spPr/>
    </dgm:pt>
    <dgm:pt modelId="{D0BB990E-1CEA-47D6-9466-623C87105353}" type="pres">
      <dgm:prSet presAssocID="{0973A301-3054-4E14-B739-C2680527E533}" presName="parentLin" presStyleCnt="0"/>
      <dgm:spPr/>
    </dgm:pt>
    <dgm:pt modelId="{982B89D4-40F9-4795-83A9-F8CDB0BADF79}" type="pres">
      <dgm:prSet presAssocID="{0973A301-3054-4E14-B739-C2680527E53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CC94669-EEBE-466C-AB03-C3D4A891CEFC}" type="pres">
      <dgm:prSet presAssocID="{0973A301-3054-4E14-B739-C2680527E533}" presName="parentText" presStyleLbl="node1" presStyleIdx="2" presStyleCnt="4" custScaleX="129064" custLinFactNeighborX="37931" custLinFactNeighborY="-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48E7C-3788-4FAA-A349-0BADE296806C}" type="pres">
      <dgm:prSet presAssocID="{0973A301-3054-4E14-B739-C2680527E533}" presName="negativeSpace" presStyleCnt="0"/>
      <dgm:spPr/>
    </dgm:pt>
    <dgm:pt modelId="{45D795AF-B7C3-4F43-A51A-A5B310165335}" type="pres">
      <dgm:prSet presAssocID="{0973A301-3054-4E14-B739-C2680527E533}" presName="childText" presStyleLbl="conFgAcc1" presStyleIdx="2" presStyleCnt="4">
        <dgm:presLayoutVars>
          <dgm:bulletEnabled val="1"/>
        </dgm:presLayoutVars>
      </dgm:prSet>
      <dgm:spPr/>
    </dgm:pt>
    <dgm:pt modelId="{5116AE92-5C00-4CDC-B7BD-03A7F1143937}" type="pres">
      <dgm:prSet presAssocID="{CB50F0FA-FD6A-4E68-A1D1-FA4C140DC323}" presName="spaceBetweenRectangles" presStyleCnt="0"/>
      <dgm:spPr/>
    </dgm:pt>
    <dgm:pt modelId="{476362B3-7855-4BB0-A16C-74C590650DA1}" type="pres">
      <dgm:prSet presAssocID="{CD0DB1BB-E1EF-49A0-AE85-FA64D4971A27}" presName="parentLin" presStyleCnt="0"/>
      <dgm:spPr/>
    </dgm:pt>
    <dgm:pt modelId="{965ACE57-103E-4D89-98EF-C99B9E6BB13F}" type="pres">
      <dgm:prSet presAssocID="{CD0DB1BB-E1EF-49A0-AE85-FA64D4971A2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12A9FBB-4D66-4419-B69A-845DE7B515FD}" type="pres">
      <dgm:prSet presAssocID="{CD0DB1BB-E1EF-49A0-AE85-FA64D4971A27}" presName="parentText" presStyleLbl="node1" presStyleIdx="3" presStyleCnt="4" custScaleX="129556" custScaleY="150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30BE6-121E-43D2-A0F9-8F7991F27224}" type="pres">
      <dgm:prSet presAssocID="{CD0DB1BB-E1EF-49A0-AE85-FA64D4971A27}" presName="negativeSpace" presStyleCnt="0"/>
      <dgm:spPr/>
    </dgm:pt>
    <dgm:pt modelId="{6B70D3D4-23C8-4010-A5B7-16087B21B765}" type="pres">
      <dgm:prSet presAssocID="{CD0DB1BB-E1EF-49A0-AE85-FA64D4971A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08550C9-27AB-4811-9CC3-3708AB4BC7EE}" type="presOf" srcId="{3793B28B-3A46-411D-B79E-C6EF2CE80F16}" destId="{E973DA38-EEAB-4616-B4A0-5E33B17D4B67}" srcOrd="1" destOrd="0" presId="urn:microsoft.com/office/officeart/2005/8/layout/list1"/>
    <dgm:cxn modelId="{AF7CEEB4-8772-4918-B435-9015A5C2C4D7}" type="presOf" srcId="{49631912-5524-4D09-B20D-A419757BF663}" destId="{3C850405-53B0-4ABB-B1A5-AEC46379E6E6}" srcOrd="1" destOrd="0" presId="urn:microsoft.com/office/officeart/2005/8/layout/list1"/>
    <dgm:cxn modelId="{2E671AC7-0D12-43CE-84C7-3F417A97DE9E}" type="presOf" srcId="{CD0DB1BB-E1EF-49A0-AE85-FA64D4971A27}" destId="{965ACE57-103E-4D89-98EF-C99B9E6BB13F}" srcOrd="0" destOrd="0" presId="urn:microsoft.com/office/officeart/2005/8/layout/list1"/>
    <dgm:cxn modelId="{81F7B2D4-4351-40FD-AC28-FCB7DD13BD70}" type="presOf" srcId="{0973A301-3054-4E14-B739-C2680527E533}" destId="{982B89D4-40F9-4795-83A9-F8CDB0BADF79}" srcOrd="0" destOrd="0" presId="urn:microsoft.com/office/officeart/2005/8/layout/list1"/>
    <dgm:cxn modelId="{93FC071F-340F-4638-9E44-BD5167BF7FAB}" type="presOf" srcId="{0973A301-3054-4E14-B739-C2680527E533}" destId="{4CC94669-EEBE-466C-AB03-C3D4A891CEFC}" srcOrd="1" destOrd="0" presId="urn:microsoft.com/office/officeart/2005/8/layout/list1"/>
    <dgm:cxn modelId="{B9D1141C-65E8-4E2C-9C7C-4D8F22EF8905}" type="presOf" srcId="{CD0DB1BB-E1EF-49A0-AE85-FA64D4971A27}" destId="{212A9FBB-4D66-4419-B69A-845DE7B515FD}" srcOrd="1" destOrd="0" presId="urn:microsoft.com/office/officeart/2005/8/layout/list1"/>
    <dgm:cxn modelId="{68ECA2F0-0814-4692-8A89-F6F854E8E991}" type="presOf" srcId="{3793B28B-3A46-411D-B79E-C6EF2CE80F16}" destId="{D7881030-0C8D-4650-B41F-5FB41A1DD9DE}" srcOrd="0" destOrd="0" presId="urn:microsoft.com/office/officeart/2005/8/layout/list1"/>
    <dgm:cxn modelId="{0499F4B2-6F9E-4404-BF08-0B219AA29699}" srcId="{D5CC2CD2-CA86-4E0F-95C6-3703764647BA}" destId="{3793B28B-3A46-411D-B79E-C6EF2CE80F16}" srcOrd="0" destOrd="0" parTransId="{5E2A046E-9D7D-4C4C-B289-519831741D27}" sibTransId="{EE4DE689-3D8A-4251-BE16-AD90406B5298}"/>
    <dgm:cxn modelId="{D28A5B4F-3041-421A-8413-CB470021CD40}" type="presOf" srcId="{D5CC2CD2-CA86-4E0F-95C6-3703764647BA}" destId="{BB5A40CF-58B1-48AF-95C7-6C5B64DBF7CD}" srcOrd="0" destOrd="0" presId="urn:microsoft.com/office/officeart/2005/8/layout/list1"/>
    <dgm:cxn modelId="{31FAF837-96F2-4FBE-B6D1-9B01BE1600E7}" srcId="{D5CC2CD2-CA86-4E0F-95C6-3703764647BA}" destId="{49631912-5524-4D09-B20D-A419757BF663}" srcOrd="1" destOrd="0" parTransId="{14610C88-E1BD-4013-BEC2-6B190402F1EA}" sibTransId="{615E1EED-FBE0-480E-B6AB-8917CDFE0755}"/>
    <dgm:cxn modelId="{418820A2-38D9-47B5-8A68-428082FD64C2}" type="presOf" srcId="{49631912-5524-4D09-B20D-A419757BF663}" destId="{8204F4FD-FCA0-4E20-B0CB-A59D5503DE4B}" srcOrd="0" destOrd="0" presId="urn:microsoft.com/office/officeart/2005/8/layout/list1"/>
    <dgm:cxn modelId="{9F2D021A-DFCB-441E-9559-7ECAE326E1BE}" srcId="{D5CC2CD2-CA86-4E0F-95C6-3703764647BA}" destId="{CD0DB1BB-E1EF-49A0-AE85-FA64D4971A27}" srcOrd="3" destOrd="0" parTransId="{B139B488-E55D-4163-A2A4-1153E9842B5A}" sibTransId="{9A527869-5AE9-45B5-BD1F-8337561DED46}"/>
    <dgm:cxn modelId="{4C0CBB39-7C38-4697-A3D8-6D66F1AEDAC5}" srcId="{D5CC2CD2-CA86-4E0F-95C6-3703764647BA}" destId="{0973A301-3054-4E14-B739-C2680527E533}" srcOrd="2" destOrd="0" parTransId="{A65D3622-CD91-42CA-AD27-FF26EE64EAB7}" sibTransId="{CB50F0FA-FD6A-4E68-A1D1-FA4C140DC323}"/>
    <dgm:cxn modelId="{933307CE-8C30-4104-8808-3905A538C659}" type="presParOf" srcId="{BB5A40CF-58B1-48AF-95C7-6C5B64DBF7CD}" destId="{8B3F090D-E474-4628-999F-A854485D6E8C}" srcOrd="0" destOrd="0" presId="urn:microsoft.com/office/officeart/2005/8/layout/list1"/>
    <dgm:cxn modelId="{CE33EF0A-174A-4443-AF68-793A703F68AE}" type="presParOf" srcId="{8B3F090D-E474-4628-999F-A854485D6E8C}" destId="{D7881030-0C8D-4650-B41F-5FB41A1DD9DE}" srcOrd="0" destOrd="0" presId="urn:microsoft.com/office/officeart/2005/8/layout/list1"/>
    <dgm:cxn modelId="{600A470F-AB58-4A8F-8021-08BD2EC145B9}" type="presParOf" srcId="{8B3F090D-E474-4628-999F-A854485D6E8C}" destId="{E973DA38-EEAB-4616-B4A0-5E33B17D4B67}" srcOrd="1" destOrd="0" presId="urn:microsoft.com/office/officeart/2005/8/layout/list1"/>
    <dgm:cxn modelId="{8CC1EF8D-6318-4156-AB62-7E01FD849737}" type="presParOf" srcId="{BB5A40CF-58B1-48AF-95C7-6C5B64DBF7CD}" destId="{B2AA8B4A-6F3C-4A04-BA2F-B05434A8E3B8}" srcOrd="1" destOrd="0" presId="urn:microsoft.com/office/officeart/2005/8/layout/list1"/>
    <dgm:cxn modelId="{684C7B3F-EAEB-4B9D-BBB0-E902E9D587CC}" type="presParOf" srcId="{BB5A40CF-58B1-48AF-95C7-6C5B64DBF7CD}" destId="{ED51FEC6-482C-4430-83B4-3D1C3F14AB78}" srcOrd="2" destOrd="0" presId="urn:microsoft.com/office/officeart/2005/8/layout/list1"/>
    <dgm:cxn modelId="{3274A0D9-7385-443C-93D7-BA4B6BAE591B}" type="presParOf" srcId="{BB5A40CF-58B1-48AF-95C7-6C5B64DBF7CD}" destId="{16DA830E-A82C-4A1C-99CF-D35F53C701C0}" srcOrd="3" destOrd="0" presId="urn:microsoft.com/office/officeart/2005/8/layout/list1"/>
    <dgm:cxn modelId="{A7C86DB1-3B26-4BBD-ACBF-5BD444E694B1}" type="presParOf" srcId="{BB5A40CF-58B1-48AF-95C7-6C5B64DBF7CD}" destId="{07DD983D-B49D-4BFE-8C34-7451922E381B}" srcOrd="4" destOrd="0" presId="urn:microsoft.com/office/officeart/2005/8/layout/list1"/>
    <dgm:cxn modelId="{F876666F-92DA-484C-B2F4-42ECBBC0C8A2}" type="presParOf" srcId="{07DD983D-B49D-4BFE-8C34-7451922E381B}" destId="{8204F4FD-FCA0-4E20-B0CB-A59D5503DE4B}" srcOrd="0" destOrd="0" presId="urn:microsoft.com/office/officeart/2005/8/layout/list1"/>
    <dgm:cxn modelId="{7DA94440-612C-415B-B637-F130ED6F9725}" type="presParOf" srcId="{07DD983D-B49D-4BFE-8C34-7451922E381B}" destId="{3C850405-53B0-4ABB-B1A5-AEC46379E6E6}" srcOrd="1" destOrd="0" presId="urn:microsoft.com/office/officeart/2005/8/layout/list1"/>
    <dgm:cxn modelId="{8C3BAF5B-26A8-4CF0-89E5-74D1A9456AA0}" type="presParOf" srcId="{BB5A40CF-58B1-48AF-95C7-6C5B64DBF7CD}" destId="{6D6C376C-EF13-46D9-AEB4-D7887A0862B1}" srcOrd="5" destOrd="0" presId="urn:microsoft.com/office/officeart/2005/8/layout/list1"/>
    <dgm:cxn modelId="{874F3BC2-CD72-4E90-B2F5-ADF3A2A44B79}" type="presParOf" srcId="{BB5A40CF-58B1-48AF-95C7-6C5B64DBF7CD}" destId="{1D1A5B07-BF70-4B49-94DE-A9931F04B2F0}" srcOrd="6" destOrd="0" presId="urn:microsoft.com/office/officeart/2005/8/layout/list1"/>
    <dgm:cxn modelId="{2557585D-5A4E-47A5-A788-2C475B3F50B9}" type="presParOf" srcId="{BB5A40CF-58B1-48AF-95C7-6C5B64DBF7CD}" destId="{C4D5E8A8-5411-4FCC-8859-7771B3BEDC87}" srcOrd="7" destOrd="0" presId="urn:microsoft.com/office/officeart/2005/8/layout/list1"/>
    <dgm:cxn modelId="{555B4022-F283-4EA5-9D22-45A30AF952D2}" type="presParOf" srcId="{BB5A40CF-58B1-48AF-95C7-6C5B64DBF7CD}" destId="{D0BB990E-1CEA-47D6-9466-623C87105353}" srcOrd="8" destOrd="0" presId="urn:microsoft.com/office/officeart/2005/8/layout/list1"/>
    <dgm:cxn modelId="{73BAED4D-02FD-45DD-B1CE-4E95075ACD48}" type="presParOf" srcId="{D0BB990E-1CEA-47D6-9466-623C87105353}" destId="{982B89D4-40F9-4795-83A9-F8CDB0BADF79}" srcOrd="0" destOrd="0" presId="urn:microsoft.com/office/officeart/2005/8/layout/list1"/>
    <dgm:cxn modelId="{3AABE812-621A-4BF8-BD5F-58E59A72A034}" type="presParOf" srcId="{D0BB990E-1CEA-47D6-9466-623C87105353}" destId="{4CC94669-EEBE-466C-AB03-C3D4A891CEFC}" srcOrd="1" destOrd="0" presId="urn:microsoft.com/office/officeart/2005/8/layout/list1"/>
    <dgm:cxn modelId="{3A71AE3D-39FD-4C3C-864A-4818557DDC46}" type="presParOf" srcId="{BB5A40CF-58B1-48AF-95C7-6C5B64DBF7CD}" destId="{58648E7C-3788-4FAA-A349-0BADE296806C}" srcOrd="9" destOrd="0" presId="urn:microsoft.com/office/officeart/2005/8/layout/list1"/>
    <dgm:cxn modelId="{6DC6C6FC-7E1B-404A-86BD-ADEE5E1A0E66}" type="presParOf" srcId="{BB5A40CF-58B1-48AF-95C7-6C5B64DBF7CD}" destId="{45D795AF-B7C3-4F43-A51A-A5B310165335}" srcOrd="10" destOrd="0" presId="urn:microsoft.com/office/officeart/2005/8/layout/list1"/>
    <dgm:cxn modelId="{9ECD7879-5666-4DD7-B4BA-AF888E732719}" type="presParOf" srcId="{BB5A40CF-58B1-48AF-95C7-6C5B64DBF7CD}" destId="{5116AE92-5C00-4CDC-B7BD-03A7F1143937}" srcOrd="11" destOrd="0" presId="urn:microsoft.com/office/officeart/2005/8/layout/list1"/>
    <dgm:cxn modelId="{ADD19B93-2C0C-49F8-B809-FBC1F8880296}" type="presParOf" srcId="{BB5A40CF-58B1-48AF-95C7-6C5B64DBF7CD}" destId="{476362B3-7855-4BB0-A16C-74C590650DA1}" srcOrd="12" destOrd="0" presId="urn:microsoft.com/office/officeart/2005/8/layout/list1"/>
    <dgm:cxn modelId="{E29DF361-C72C-4B02-9BF6-AE0AE56F170F}" type="presParOf" srcId="{476362B3-7855-4BB0-A16C-74C590650DA1}" destId="{965ACE57-103E-4D89-98EF-C99B9E6BB13F}" srcOrd="0" destOrd="0" presId="urn:microsoft.com/office/officeart/2005/8/layout/list1"/>
    <dgm:cxn modelId="{8E6C2BD7-064B-4846-99E5-427D466253A6}" type="presParOf" srcId="{476362B3-7855-4BB0-A16C-74C590650DA1}" destId="{212A9FBB-4D66-4419-B69A-845DE7B515FD}" srcOrd="1" destOrd="0" presId="urn:microsoft.com/office/officeart/2005/8/layout/list1"/>
    <dgm:cxn modelId="{91853699-922F-4316-857F-69B289F09379}" type="presParOf" srcId="{BB5A40CF-58B1-48AF-95C7-6C5B64DBF7CD}" destId="{4EC30BE6-121E-43D2-A0F9-8F7991F27224}" srcOrd="13" destOrd="0" presId="urn:microsoft.com/office/officeart/2005/8/layout/list1"/>
    <dgm:cxn modelId="{EF9DAA3A-0801-41D4-8D48-86E2D3DFB5EF}" type="presParOf" srcId="{BB5A40CF-58B1-48AF-95C7-6C5B64DBF7CD}" destId="{6B70D3D4-23C8-4010-A5B7-16087B21B76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2F3ECB-5BAE-44B5-84CB-A7395995097F}" type="doc">
      <dgm:prSet loTypeId="urn:microsoft.com/office/officeart/2005/8/layout/b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3734EB-EF65-45DD-BA5A-872BAAA0458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ABD810-64E0-40FA-9D3D-9185CE731379}" type="parTrans" cxnId="{414E26AE-E6F6-4C8C-A573-0AE195154351}">
      <dgm:prSet/>
      <dgm:spPr/>
      <dgm:t>
        <a:bodyPr/>
        <a:lstStyle/>
        <a:p>
          <a:endParaRPr lang="ru-RU"/>
        </a:p>
      </dgm:t>
    </dgm:pt>
    <dgm:pt modelId="{4D5F5ED9-E03F-448C-85C6-5E55B8F384F8}" type="sibTrans" cxnId="{414E26AE-E6F6-4C8C-A573-0AE195154351}">
      <dgm:prSet/>
      <dgm:spPr/>
      <dgm:t>
        <a:bodyPr/>
        <a:lstStyle/>
        <a:p>
          <a:endParaRPr lang="ru-RU"/>
        </a:p>
      </dgm:t>
    </dgm:pt>
    <dgm:pt modelId="{4A070A85-BB1A-47DD-815D-7ADA7C1C1B0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Посещение семей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A0E564-BCDB-49B2-A811-FA4E264E2DF0}" type="parTrans" cxnId="{EA627882-05C6-450E-ADEB-F29665CDB212}">
      <dgm:prSet/>
      <dgm:spPr/>
      <dgm:t>
        <a:bodyPr/>
        <a:lstStyle/>
        <a:p>
          <a:endParaRPr lang="ru-RU"/>
        </a:p>
      </dgm:t>
    </dgm:pt>
    <dgm:pt modelId="{54A2C7CD-1669-41BF-B8A9-7381EB15C988}" type="sibTrans" cxnId="{EA627882-05C6-450E-ADEB-F29665CDB212}">
      <dgm:prSet/>
      <dgm:spPr/>
      <dgm:t>
        <a:bodyPr/>
        <a:lstStyle/>
        <a:p>
          <a:endParaRPr lang="ru-RU"/>
        </a:p>
      </dgm:t>
    </dgm:pt>
    <dgm:pt modelId="{62E2E6C1-0F0D-452E-9A35-2026E137493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37E9F5-AC4D-4D56-B213-4DEE1D301859}" type="parTrans" cxnId="{F6688DAB-9EBD-43AF-9E76-E5237821FF62}">
      <dgm:prSet/>
      <dgm:spPr/>
      <dgm:t>
        <a:bodyPr/>
        <a:lstStyle/>
        <a:p>
          <a:endParaRPr lang="ru-RU"/>
        </a:p>
      </dgm:t>
    </dgm:pt>
    <dgm:pt modelId="{7C5788DB-4E1F-4896-8411-9FC215C8DADA}" type="sibTrans" cxnId="{F6688DAB-9EBD-43AF-9E76-E5237821FF62}">
      <dgm:prSet/>
      <dgm:spPr/>
      <dgm:t>
        <a:bodyPr/>
        <a:lstStyle/>
        <a:p>
          <a:endParaRPr lang="ru-RU"/>
        </a:p>
      </dgm:t>
    </dgm:pt>
    <dgm:pt modelId="{8630EC28-6E19-47CF-970C-DB3300A1863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конференции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ECE3BD-BDE2-48D8-873A-02FF8C0788FB}" type="parTrans" cxnId="{2A1D7CB9-6CE9-44ED-8345-72576CC6F931}">
      <dgm:prSet/>
      <dgm:spPr/>
      <dgm:t>
        <a:bodyPr/>
        <a:lstStyle/>
        <a:p>
          <a:endParaRPr lang="ru-RU"/>
        </a:p>
      </dgm:t>
    </dgm:pt>
    <dgm:pt modelId="{AF3859D0-6295-4EC9-A4E8-40D51181D356}" type="sibTrans" cxnId="{2A1D7CB9-6CE9-44ED-8345-72576CC6F931}">
      <dgm:prSet/>
      <dgm:spPr/>
      <dgm:t>
        <a:bodyPr/>
        <a:lstStyle/>
        <a:p>
          <a:endParaRPr lang="ru-RU"/>
        </a:p>
      </dgm:t>
    </dgm:pt>
    <dgm:pt modelId="{27089373-F9A2-41A3-AF36-72F69EA80A1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Выставки совместных работ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5481F8-7CED-4061-BEC3-FAF82F89D474}" type="parTrans" cxnId="{E1064F91-0F03-448B-B729-255C1CBB3242}">
      <dgm:prSet/>
      <dgm:spPr/>
      <dgm:t>
        <a:bodyPr/>
        <a:lstStyle/>
        <a:p>
          <a:endParaRPr lang="ru-RU"/>
        </a:p>
      </dgm:t>
    </dgm:pt>
    <dgm:pt modelId="{59CDD0EB-1E0D-48BA-90C7-513162A80ECB}" type="sibTrans" cxnId="{E1064F91-0F03-448B-B729-255C1CBB3242}">
      <dgm:prSet/>
      <dgm:spPr/>
      <dgm:t>
        <a:bodyPr/>
        <a:lstStyle/>
        <a:p>
          <a:endParaRPr lang="ru-RU"/>
        </a:p>
      </dgm:t>
    </dgm:pt>
    <dgm:pt modelId="{A512208C-4A15-4F0E-BE01-A40AF9CAA52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E86038-A361-4937-8AA0-8B9EFB060430}" type="parTrans" cxnId="{7C59B5B2-AB88-4D16-9EE9-FB5745CFE9B4}">
      <dgm:prSet/>
      <dgm:spPr/>
      <dgm:t>
        <a:bodyPr/>
        <a:lstStyle/>
        <a:p>
          <a:endParaRPr lang="ru-RU"/>
        </a:p>
      </dgm:t>
    </dgm:pt>
    <dgm:pt modelId="{B6DD9653-3B9A-4E3F-A914-E09F5E5D6E1E}" type="sibTrans" cxnId="{7C59B5B2-AB88-4D16-9EE9-FB5745CFE9B4}">
      <dgm:prSet/>
      <dgm:spPr/>
      <dgm:t>
        <a:bodyPr/>
        <a:lstStyle/>
        <a:p>
          <a:endParaRPr lang="ru-RU"/>
        </a:p>
      </dgm:t>
    </dgm:pt>
    <dgm:pt modelId="{4117393C-6F1B-4159-AC0E-BC80D7000D3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9C00CE-CDB9-4367-AC23-B273B3521658}" type="parTrans" cxnId="{188289D3-DAD8-4434-BAEC-FBA329ED3E5A}">
      <dgm:prSet/>
      <dgm:spPr/>
      <dgm:t>
        <a:bodyPr/>
        <a:lstStyle/>
        <a:p>
          <a:endParaRPr lang="ru-RU"/>
        </a:p>
      </dgm:t>
    </dgm:pt>
    <dgm:pt modelId="{F2E672FA-C096-4335-AF16-8EFEC39E3343}" type="sibTrans" cxnId="{188289D3-DAD8-4434-BAEC-FBA329ED3E5A}">
      <dgm:prSet/>
      <dgm:spPr/>
      <dgm:t>
        <a:bodyPr/>
        <a:lstStyle/>
        <a:p>
          <a:endParaRPr lang="ru-RU"/>
        </a:p>
      </dgm:t>
    </dgm:pt>
    <dgm:pt modelId="{43F9FACB-5813-4A21-B00E-9712F979430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праздники и развлечения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E78276-853F-408B-A5BB-7A49A014212B}" type="parTrans" cxnId="{1F1D6D26-0F12-4B96-BAEB-3E3EDEBFB993}">
      <dgm:prSet/>
      <dgm:spPr/>
      <dgm:t>
        <a:bodyPr/>
        <a:lstStyle/>
        <a:p>
          <a:endParaRPr lang="ru-RU"/>
        </a:p>
      </dgm:t>
    </dgm:pt>
    <dgm:pt modelId="{B2648A0A-9BB6-4626-A214-231473B04F52}" type="sibTrans" cxnId="{1F1D6D26-0F12-4B96-BAEB-3E3EDEBFB993}">
      <dgm:prSet/>
      <dgm:spPr/>
      <dgm:t>
        <a:bodyPr/>
        <a:lstStyle/>
        <a:p>
          <a:endParaRPr lang="ru-RU"/>
        </a:p>
      </dgm:t>
    </dgm:pt>
    <dgm:pt modelId="{8C5EEFD1-0D5B-40DF-8A5B-B5AC39C3792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 родительским комитетом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341AE9-7918-4829-B2D0-9356BBBCA3D7}" type="parTrans" cxnId="{52E63FD0-6EFA-4F34-85BD-21C7BBB66403}">
      <dgm:prSet/>
      <dgm:spPr/>
      <dgm:t>
        <a:bodyPr/>
        <a:lstStyle/>
        <a:p>
          <a:endParaRPr lang="ru-RU"/>
        </a:p>
      </dgm:t>
    </dgm:pt>
    <dgm:pt modelId="{B368BF10-7CD7-45F3-BE14-A1F792A1292A}" type="sibTrans" cxnId="{52E63FD0-6EFA-4F34-85BD-21C7BBB66403}">
      <dgm:prSet/>
      <dgm:spPr/>
      <dgm:t>
        <a:bodyPr/>
        <a:lstStyle/>
        <a:p>
          <a:endParaRPr lang="ru-RU"/>
        </a:p>
      </dgm:t>
    </dgm:pt>
    <dgm:pt modelId="{F772614D-9B75-428B-95EC-01E9DDF62AE2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оформление папок-передвижек и стендов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971B85-958D-4C05-AFF2-24E6D0C9E200}" type="parTrans" cxnId="{189723D8-99E6-40A4-B00B-5315F91C5CB6}">
      <dgm:prSet/>
      <dgm:spPr/>
      <dgm:t>
        <a:bodyPr/>
        <a:lstStyle/>
        <a:p>
          <a:endParaRPr lang="ru-RU"/>
        </a:p>
      </dgm:t>
    </dgm:pt>
    <dgm:pt modelId="{57ABCCAC-B94B-4B20-801F-B885672229A9}" type="sibTrans" cxnId="{189723D8-99E6-40A4-B00B-5315F91C5CB6}">
      <dgm:prSet/>
      <dgm:spPr/>
      <dgm:t>
        <a:bodyPr/>
        <a:lstStyle/>
        <a:p>
          <a:endParaRPr lang="ru-RU"/>
        </a:p>
      </dgm:t>
    </dgm:pt>
    <dgm:pt modelId="{48995232-9746-43DF-B75C-359AADF3B600}" type="pres">
      <dgm:prSet presAssocID="{532F3ECB-5BAE-44B5-84CB-A739599509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48E64F1-45B5-407A-A52C-C7A129425883}" type="pres">
      <dgm:prSet presAssocID="{E93734EB-EF65-45DD-BA5A-872BAAA0458F}" presName="compNode" presStyleCnt="0"/>
      <dgm:spPr/>
      <dgm:t>
        <a:bodyPr/>
        <a:lstStyle/>
        <a:p>
          <a:endParaRPr lang="ru-RU"/>
        </a:p>
      </dgm:t>
    </dgm:pt>
    <dgm:pt modelId="{71584FB0-C37E-4434-9DE7-5CF7DA54B4BE}" type="pres">
      <dgm:prSet presAssocID="{E93734EB-EF65-45DD-BA5A-872BAAA0458F}" presName="dummyConnPt" presStyleCnt="0"/>
      <dgm:spPr/>
      <dgm:t>
        <a:bodyPr/>
        <a:lstStyle/>
        <a:p>
          <a:endParaRPr lang="ru-RU"/>
        </a:p>
      </dgm:t>
    </dgm:pt>
    <dgm:pt modelId="{3CBBCEF7-F3EB-4945-A3C6-FB5F1F751B2F}" type="pres">
      <dgm:prSet presAssocID="{E93734EB-EF65-45DD-BA5A-872BAAA0458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8A243-9D1C-45D0-9D00-8DC176CB2466}" type="pres">
      <dgm:prSet presAssocID="{4D5F5ED9-E03F-448C-85C6-5E55B8F384F8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E76B4911-10BE-4F48-9040-66D4E90CF088}" type="pres">
      <dgm:prSet presAssocID="{4A070A85-BB1A-47DD-815D-7ADA7C1C1B0C}" presName="compNode" presStyleCnt="0"/>
      <dgm:spPr/>
      <dgm:t>
        <a:bodyPr/>
        <a:lstStyle/>
        <a:p>
          <a:endParaRPr lang="ru-RU"/>
        </a:p>
      </dgm:t>
    </dgm:pt>
    <dgm:pt modelId="{BEB6F4D1-3B26-4559-B653-3D61F866C32B}" type="pres">
      <dgm:prSet presAssocID="{4A070A85-BB1A-47DD-815D-7ADA7C1C1B0C}" presName="dummyConnPt" presStyleCnt="0"/>
      <dgm:spPr/>
      <dgm:t>
        <a:bodyPr/>
        <a:lstStyle/>
        <a:p>
          <a:endParaRPr lang="ru-RU"/>
        </a:p>
      </dgm:t>
    </dgm:pt>
    <dgm:pt modelId="{5B2284B1-AC03-4054-A5E2-9020C5717522}" type="pres">
      <dgm:prSet presAssocID="{4A070A85-BB1A-47DD-815D-7ADA7C1C1B0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84F07-A673-4823-85AA-65437A285241}" type="pres">
      <dgm:prSet presAssocID="{54A2C7CD-1669-41BF-B8A9-7381EB15C988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EE349FC0-D00A-4A9B-A82A-E6A3D031888E}" type="pres">
      <dgm:prSet presAssocID="{F772614D-9B75-428B-95EC-01E9DDF62AE2}" presName="compNode" presStyleCnt="0"/>
      <dgm:spPr/>
      <dgm:t>
        <a:bodyPr/>
        <a:lstStyle/>
        <a:p>
          <a:endParaRPr lang="ru-RU"/>
        </a:p>
      </dgm:t>
    </dgm:pt>
    <dgm:pt modelId="{EE850C00-C338-48CF-AF3E-BEE8057C6830}" type="pres">
      <dgm:prSet presAssocID="{F772614D-9B75-428B-95EC-01E9DDF62AE2}" presName="dummyConnPt" presStyleCnt="0"/>
      <dgm:spPr/>
      <dgm:t>
        <a:bodyPr/>
        <a:lstStyle/>
        <a:p>
          <a:endParaRPr lang="ru-RU"/>
        </a:p>
      </dgm:t>
    </dgm:pt>
    <dgm:pt modelId="{972F8CF0-D91E-47D8-B8EA-226BE3516EC5}" type="pres">
      <dgm:prSet presAssocID="{F772614D-9B75-428B-95EC-01E9DDF62AE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E5AFB-3B5F-420B-B281-122AC13F87BF}" type="pres">
      <dgm:prSet presAssocID="{57ABCCAC-B94B-4B20-801F-B885672229A9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AF3C4372-C476-47BB-98CE-EB8D74552202}" type="pres">
      <dgm:prSet presAssocID="{62E2E6C1-0F0D-452E-9A35-2026E1374935}" presName="compNode" presStyleCnt="0"/>
      <dgm:spPr/>
      <dgm:t>
        <a:bodyPr/>
        <a:lstStyle/>
        <a:p>
          <a:endParaRPr lang="ru-RU"/>
        </a:p>
      </dgm:t>
    </dgm:pt>
    <dgm:pt modelId="{946C374C-9EF2-42B0-85CF-8FFC39D56CF2}" type="pres">
      <dgm:prSet presAssocID="{62E2E6C1-0F0D-452E-9A35-2026E1374935}" presName="dummyConnPt" presStyleCnt="0"/>
      <dgm:spPr/>
      <dgm:t>
        <a:bodyPr/>
        <a:lstStyle/>
        <a:p>
          <a:endParaRPr lang="ru-RU"/>
        </a:p>
      </dgm:t>
    </dgm:pt>
    <dgm:pt modelId="{028D1D48-77F5-4C7E-8A2C-F00912C6630C}" type="pres">
      <dgm:prSet presAssocID="{62E2E6C1-0F0D-452E-9A35-2026E137493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71A1C-C290-41E4-8D56-ED9B2EE3BE96}" type="pres">
      <dgm:prSet presAssocID="{7C5788DB-4E1F-4896-8411-9FC215C8DADA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949F9081-E14F-4E77-97A2-E1BF1FC494CC}" type="pres">
      <dgm:prSet presAssocID="{8630EC28-6E19-47CF-970C-DB3300A18638}" presName="compNode" presStyleCnt="0"/>
      <dgm:spPr/>
      <dgm:t>
        <a:bodyPr/>
        <a:lstStyle/>
        <a:p>
          <a:endParaRPr lang="ru-RU"/>
        </a:p>
      </dgm:t>
    </dgm:pt>
    <dgm:pt modelId="{A4114205-6625-45B6-B956-A4F8B7489E25}" type="pres">
      <dgm:prSet presAssocID="{8630EC28-6E19-47CF-970C-DB3300A18638}" presName="dummyConnPt" presStyleCnt="0"/>
      <dgm:spPr/>
      <dgm:t>
        <a:bodyPr/>
        <a:lstStyle/>
        <a:p>
          <a:endParaRPr lang="ru-RU"/>
        </a:p>
      </dgm:t>
    </dgm:pt>
    <dgm:pt modelId="{EF62F21C-9170-4C7E-A257-7E0FA5E8FDF9}" type="pres">
      <dgm:prSet presAssocID="{8630EC28-6E19-47CF-970C-DB3300A1863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01089-D50E-4056-B032-7857262666E7}" type="pres">
      <dgm:prSet presAssocID="{AF3859D0-6295-4EC9-A4E8-40D51181D356}" presName="sibTrans" presStyleLbl="bgSibTrans2D1" presStyleIdx="4" presStyleCnt="9"/>
      <dgm:spPr/>
      <dgm:t>
        <a:bodyPr/>
        <a:lstStyle/>
        <a:p>
          <a:endParaRPr lang="ru-RU"/>
        </a:p>
      </dgm:t>
    </dgm:pt>
    <dgm:pt modelId="{66B5D415-6F2B-482A-A113-0C0C771F229E}" type="pres">
      <dgm:prSet presAssocID="{27089373-F9A2-41A3-AF36-72F69EA80A1D}" presName="compNode" presStyleCnt="0"/>
      <dgm:spPr/>
      <dgm:t>
        <a:bodyPr/>
        <a:lstStyle/>
        <a:p>
          <a:endParaRPr lang="ru-RU"/>
        </a:p>
      </dgm:t>
    </dgm:pt>
    <dgm:pt modelId="{F5CA820B-F8E7-4961-96DD-54D84FB0D7B8}" type="pres">
      <dgm:prSet presAssocID="{27089373-F9A2-41A3-AF36-72F69EA80A1D}" presName="dummyConnPt" presStyleCnt="0"/>
      <dgm:spPr/>
      <dgm:t>
        <a:bodyPr/>
        <a:lstStyle/>
        <a:p>
          <a:endParaRPr lang="ru-RU"/>
        </a:p>
      </dgm:t>
    </dgm:pt>
    <dgm:pt modelId="{E25868ED-9765-4EBC-A60A-AE660272817F}" type="pres">
      <dgm:prSet presAssocID="{27089373-F9A2-41A3-AF36-72F69EA80A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2B1FB-6E0F-4C61-8A42-D13DAA219521}" type="pres">
      <dgm:prSet presAssocID="{59CDD0EB-1E0D-48BA-90C7-513162A80ECB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3DD58107-6BBA-4A11-8653-23E1A9614314}" type="pres">
      <dgm:prSet presAssocID="{A512208C-4A15-4F0E-BE01-A40AF9CAA52F}" presName="compNode" presStyleCnt="0"/>
      <dgm:spPr/>
      <dgm:t>
        <a:bodyPr/>
        <a:lstStyle/>
        <a:p>
          <a:endParaRPr lang="ru-RU"/>
        </a:p>
      </dgm:t>
    </dgm:pt>
    <dgm:pt modelId="{33B20AFA-39F2-4114-800B-9AE3ECAABF3B}" type="pres">
      <dgm:prSet presAssocID="{A512208C-4A15-4F0E-BE01-A40AF9CAA52F}" presName="dummyConnPt" presStyleCnt="0"/>
      <dgm:spPr/>
      <dgm:t>
        <a:bodyPr/>
        <a:lstStyle/>
        <a:p>
          <a:endParaRPr lang="ru-RU"/>
        </a:p>
      </dgm:t>
    </dgm:pt>
    <dgm:pt modelId="{F52AB07B-447E-4C11-A6F2-4328A0FC52F6}" type="pres">
      <dgm:prSet presAssocID="{A512208C-4A15-4F0E-BE01-A40AF9CAA52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20A7A-77BF-469C-AB7D-4E4BA595D8BD}" type="pres">
      <dgm:prSet presAssocID="{B6DD9653-3B9A-4E3F-A914-E09F5E5D6E1E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3FBDD804-67C9-458C-9AD9-A893D56623CA}" type="pres">
      <dgm:prSet presAssocID="{4117393C-6F1B-4159-AC0E-BC80D7000D36}" presName="compNode" presStyleCnt="0"/>
      <dgm:spPr/>
      <dgm:t>
        <a:bodyPr/>
        <a:lstStyle/>
        <a:p>
          <a:endParaRPr lang="ru-RU"/>
        </a:p>
      </dgm:t>
    </dgm:pt>
    <dgm:pt modelId="{715C1275-4070-40BF-89C0-812755C908DD}" type="pres">
      <dgm:prSet presAssocID="{4117393C-6F1B-4159-AC0E-BC80D7000D36}" presName="dummyConnPt" presStyleCnt="0"/>
      <dgm:spPr/>
      <dgm:t>
        <a:bodyPr/>
        <a:lstStyle/>
        <a:p>
          <a:endParaRPr lang="ru-RU"/>
        </a:p>
      </dgm:t>
    </dgm:pt>
    <dgm:pt modelId="{781F2B92-9D92-47DF-A4E6-A0DB1473EC77}" type="pres">
      <dgm:prSet presAssocID="{4117393C-6F1B-4159-AC0E-BC80D7000D3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28537-0313-4A71-889B-02A7AE97B2AA}" type="pres">
      <dgm:prSet presAssocID="{F2E672FA-C096-4335-AF16-8EFEC39E3343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E66DFF82-F369-4737-B0A3-01CBECE25315}" type="pres">
      <dgm:prSet presAssocID="{43F9FACB-5813-4A21-B00E-9712F9794309}" presName="compNode" presStyleCnt="0"/>
      <dgm:spPr/>
      <dgm:t>
        <a:bodyPr/>
        <a:lstStyle/>
        <a:p>
          <a:endParaRPr lang="ru-RU"/>
        </a:p>
      </dgm:t>
    </dgm:pt>
    <dgm:pt modelId="{C3C592FA-FDD4-46E3-8AB4-1DEA9EE3BB20}" type="pres">
      <dgm:prSet presAssocID="{43F9FACB-5813-4A21-B00E-9712F9794309}" presName="dummyConnPt" presStyleCnt="0"/>
      <dgm:spPr/>
      <dgm:t>
        <a:bodyPr/>
        <a:lstStyle/>
        <a:p>
          <a:endParaRPr lang="ru-RU"/>
        </a:p>
      </dgm:t>
    </dgm:pt>
    <dgm:pt modelId="{D2D9C1C0-10BB-4201-86D6-2F9057FE3727}" type="pres">
      <dgm:prSet presAssocID="{43F9FACB-5813-4A21-B00E-9712F979430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D2E55-10DA-4F92-8DC8-6D2305BA60C0}" type="pres">
      <dgm:prSet presAssocID="{B2648A0A-9BB6-4626-A214-231473B04F52}" presName="sibTrans" presStyleLbl="bgSibTrans2D1" presStyleIdx="8" presStyleCnt="9"/>
      <dgm:spPr/>
      <dgm:t>
        <a:bodyPr/>
        <a:lstStyle/>
        <a:p>
          <a:endParaRPr lang="ru-RU"/>
        </a:p>
      </dgm:t>
    </dgm:pt>
    <dgm:pt modelId="{3395E30C-5C2F-41E3-B968-0EE4B36E72FD}" type="pres">
      <dgm:prSet presAssocID="{8C5EEFD1-0D5B-40DF-8A5B-B5AC39C37924}" presName="compNode" presStyleCnt="0"/>
      <dgm:spPr/>
      <dgm:t>
        <a:bodyPr/>
        <a:lstStyle/>
        <a:p>
          <a:endParaRPr lang="ru-RU"/>
        </a:p>
      </dgm:t>
    </dgm:pt>
    <dgm:pt modelId="{D8748E54-9DA0-4DB3-972C-5B265FE807BC}" type="pres">
      <dgm:prSet presAssocID="{8C5EEFD1-0D5B-40DF-8A5B-B5AC39C37924}" presName="dummyConnPt" presStyleCnt="0"/>
      <dgm:spPr/>
      <dgm:t>
        <a:bodyPr/>
        <a:lstStyle/>
        <a:p>
          <a:endParaRPr lang="ru-RU"/>
        </a:p>
      </dgm:t>
    </dgm:pt>
    <dgm:pt modelId="{A0E6E479-E1E7-4075-8918-BA83C7D7C3FF}" type="pres">
      <dgm:prSet presAssocID="{8C5EEFD1-0D5B-40DF-8A5B-B5AC39C3792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D6E03-D312-4E13-8EA4-331B77A34CC5}" type="presOf" srcId="{F772614D-9B75-428B-95EC-01E9DDF62AE2}" destId="{972F8CF0-D91E-47D8-B8EA-226BE3516EC5}" srcOrd="0" destOrd="0" presId="urn:microsoft.com/office/officeart/2005/8/layout/bProcess4"/>
    <dgm:cxn modelId="{E4324204-04D9-4F4F-A763-87085B881EE8}" type="presOf" srcId="{59CDD0EB-1E0D-48BA-90C7-513162A80ECB}" destId="{A2D2B1FB-6E0F-4C61-8A42-D13DAA219521}" srcOrd="0" destOrd="0" presId="urn:microsoft.com/office/officeart/2005/8/layout/bProcess4"/>
    <dgm:cxn modelId="{AC9B4EC7-B2D9-4A0E-A60B-F1FB438EDA09}" type="presOf" srcId="{4A070A85-BB1A-47DD-815D-7ADA7C1C1B0C}" destId="{5B2284B1-AC03-4054-A5E2-9020C5717522}" srcOrd="0" destOrd="0" presId="urn:microsoft.com/office/officeart/2005/8/layout/bProcess4"/>
    <dgm:cxn modelId="{5E50A4DE-6466-45E6-A51B-7ACC6C65EA60}" type="presOf" srcId="{62E2E6C1-0F0D-452E-9A35-2026E1374935}" destId="{028D1D48-77F5-4C7E-8A2C-F00912C6630C}" srcOrd="0" destOrd="0" presId="urn:microsoft.com/office/officeart/2005/8/layout/bProcess4"/>
    <dgm:cxn modelId="{13A64A13-AE92-49F5-B893-1191295A5406}" type="presOf" srcId="{27089373-F9A2-41A3-AF36-72F69EA80A1D}" destId="{E25868ED-9765-4EBC-A60A-AE660272817F}" srcOrd="0" destOrd="0" presId="urn:microsoft.com/office/officeart/2005/8/layout/bProcess4"/>
    <dgm:cxn modelId="{2A1D7CB9-6CE9-44ED-8345-72576CC6F931}" srcId="{532F3ECB-5BAE-44B5-84CB-A7395995097F}" destId="{8630EC28-6E19-47CF-970C-DB3300A18638}" srcOrd="4" destOrd="0" parTransId="{F1ECE3BD-BDE2-48D8-873A-02FF8C0788FB}" sibTransId="{AF3859D0-6295-4EC9-A4E8-40D51181D356}"/>
    <dgm:cxn modelId="{414E26AE-E6F6-4C8C-A573-0AE195154351}" srcId="{532F3ECB-5BAE-44B5-84CB-A7395995097F}" destId="{E93734EB-EF65-45DD-BA5A-872BAAA0458F}" srcOrd="0" destOrd="0" parTransId="{D2ABD810-64E0-40FA-9D3D-9185CE731379}" sibTransId="{4D5F5ED9-E03F-448C-85C6-5E55B8F384F8}"/>
    <dgm:cxn modelId="{C431C9D9-3873-49C0-973D-EF7406DE0AA2}" type="presOf" srcId="{A512208C-4A15-4F0E-BE01-A40AF9CAA52F}" destId="{F52AB07B-447E-4C11-A6F2-4328A0FC52F6}" srcOrd="0" destOrd="0" presId="urn:microsoft.com/office/officeart/2005/8/layout/bProcess4"/>
    <dgm:cxn modelId="{52E63FD0-6EFA-4F34-85BD-21C7BBB66403}" srcId="{532F3ECB-5BAE-44B5-84CB-A7395995097F}" destId="{8C5EEFD1-0D5B-40DF-8A5B-B5AC39C37924}" srcOrd="9" destOrd="0" parTransId="{EC341AE9-7918-4829-B2D0-9356BBBCA3D7}" sibTransId="{B368BF10-7CD7-45F3-BE14-A1F792A1292A}"/>
    <dgm:cxn modelId="{5005E12B-BD60-4249-8DFE-71C05BBF5E9C}" type="presOf" srcId="{AF3859D0-6295-4EC9-A4E8-40D51181D356}" destId="{62801089-D50E-4056-B032-7857262666E7}" srcOrd="0" destOrd="0" presId="urn:microsoft.com/office/officeart/2005/8/layout/bProcess4"/>
    <dgm:cxn modelId="{E1064F91-0F03-448B-B729-255C1CBB3242}" srcId="{532F3ECB-5BAE-44B5-84CB-A7395995097F}" destId="{27089373-F9A2-41A3-AF36-72F69EA80A1D}" srcOrd="5" destOrd="0" parTransId="{B65481F8-7CED-4061-BEC3-FAF82F89D474}" sibTransId="{59CDD0EB-1E0D-48BA-90C7-513162A80ECB}"/>
    <dgm:cxn modelId="{383B45F5-56A8-46DB-9F60-46AE94BD154B}" type="presOf" srcId="{4117393C-6F1B-4159-AC0E-BC80D7000D36}" destId="{781F2B92-9D92-47DF-A4E6-A0DB1473EC77}" srcOrd="0" destOrd="0" presId="urn:microsoft.com/office/officeart/2005/8/layout/bProcess4"/>
    <dgm:cxn modelId="{188289D3-DAD8-4434-BAEC-FBA329ED3E5A}" srcId="{532F3ECB-5BAE-44B5-84CB-A7395995097F}" destId="{4117393C-6F1B-4159-AC0E-BC80D7000D36}" srcOrd="7" destOrd="0" parTransId="{C49C00CE-CDB9-4367-AC23-B273B3521658}" sibTransId="{F2E672FA-C096-4335-AF16-8EFEC39E3343}"/>
    <dgm:cxn modelId="{D00B70A5-B4C2-4780-A2C4-42E502783323}" type="presOf" srcId="{54A2C7CD-1669-41BF-B8A9-7381EB15C988}" destId="{63684F07-A673-4823-85AA-65437A285241}" srcOrd="0" destOrd="0" presId="urn:microsoft.com/office/officeart/2005/8/layout/bProcess4"/>
    <dgm:cxn modelId="{7C59B5B2-AB88-4D16-9EE9-FB5745CFE9B4}" srcId="{532F3ECB-5BAE-44B5-84CB-A7395995097F}" destId="{A512208C-4A15-4F0E-BE01-A40AF9CAA52F}" srcOrd="6" destOrd="0" parTransId="{14E86038-A361-4937-8AA0-8B9EFB060430}" sibTransId="{B6DD9653-3B9A-4E3F-A914-E09F5E5D6E1E}"/>
    <dgm:cxn modelId="{E71124FE-7890-456C-8036-0340F91745D9}" type="presOf" srcId="{57ABCCAC-B94B-4B20-801F-B885672229A9}" destId="{77BE5AFB-3B5F-420B-B281-122AC13F87BF}" srcOrd="0" destOrd="0" presId="urn:microsoft.com/office/officeart/2005/8/layout/bProcess4"/>
    <dgm:cxn modelId="{0F25E108-93FC-46DC-8122-07EDF59B694F}" type="presOf" srcId="{532F3ECB-5BAE-44B5-84CB-A7395995097F}" destId="{48995232-9746-43DF-B75C-359AADF3B600}" srcOrd="0" destOrd="0" presId="urn:microsoft.com/office/officeart/2005/8/layout/bProcess4"/>
    <dgm:cxn modelId="{175097E2-0A1B-45E3-9C3E-4903465E4073}" type="presOf" srcId="{8C5EEFD1-0D5B-40DF-8A5B-B5AC39C37924}" destId="{A0E6E479-E1E7-4075-8918-BA83C7D7C3FF}" srcOrd="0" destOrd="0" presId="urn:microsoft.com/office/officeart/2005/8/layout/bProcess4"/>
    <dgm:cxn modelId="{48213C62-1545-4CA4-8301-4F5BB2196AB8}" type="presOf" srcId="{8630EC28-6E19-47CF-970C-DB3300A18638}" destId="{EF62F21C-9170-4C7E-A257-7E0FA5E8FDF9}" srcOrd="0" destOrd="0" presId="urn:microsoft.com/office/officeart/2005/8/layout/bProcess4"/>
    <dgm:cxn modelId="{4564F956-4ACF-43B8-ABA9-69A2DDD7F16D}" type="presOf" srcId="{B2648A0A-9BB6-4626-A214-231473B04F52}" destId="{6A4D2E55-10DA-4F92-8DC8-6D2305BA60C0}" srcOrd="0" destOrd="0" presId="urn:microsoft.com/office/officeart/2005/8/layout/bProcess4"/>
    <dgm:cxn modelId="{1F1D6D26-0F12-4B96-BAEB-3E3EDEBFB993}" srcId="{532F3ECB-5BAE-44B5-84CB-A7395995097F}" destId="{43F9FACB-5813-4A21-B00E-9712F9794309}" srcOrd="8" destOrd="0" parTransId="{7FE78276-853F-408B-A5BB-7A49A014212B}" sibTransId="{B2648A0A-9BB6-4626-A214-231473B04F52}"/>
    <dgm:cxn modelId="{F6688DAB-9EBD-43AF-9E76-E5237821FF62}" srcId="{532F3ECB-5BAE-44B5-84CB-A7395995097F}" destId="{62E2E6C1-0F0D-452E-9A35-2026E1374935}" srcOrd="3" destOrd="0" parTransId="{C337E9F5-AC4D-4D56-B213-4DEE1D301859}" sibTransId="{7C5788DB-4E1F-4896-8411-9FC215C8DADA}"/>
    <dgm:cxn modelId="{169F1C1E-CC93-4ECD-85BF-A748239E2D85}" type="presOf" srcId="{B6DD9653-3B9A-4E3F-A914-E09F5E5D6E1E}" destId="{62F20A7A-77BF-469C-AB7D-4E4BA595D8BD}" srcOrd="0" destOrd="0" presId="urn:microsoft.com/office/officeart/2005/8/layout/bProcess4"/>
    <dgm:cxn modelId="{1B354454-DB90-4996-ABD5-BEFC840BAF63}" type="presOf" srcId="{4D5F5ED9-E03F-448C-85C6-5E55B8F384F8}" destId="{E178A243-9D1C-45D0-9D00-8DC176CB2466}" srcOrd="0" destOrd="0" presId="urn:microsoft.com/office/officeart/2005/8/layout/bProcess4"/>
    <dgm:cxn modelId="{0E3CD36F-21D0-4728-AA15-330E50E22E31}" type="presOf" srcId="{E93734EB-EF65-45DD-BA5A-872BAAA0458F}" destId="{3CBBCEF7-F3EB-4945-A3C6-FB5F1F751B2F}" srcOrd="0" destOrd="0" presId="urn:microsoft.com/office/officeart/2005/8/layout/bProcess4"/>
    <dgm:cxn modelId="{28C14749-6F5E-4F9E-B200-C70629760CEB}" type="presOf" srcId="{43F9FACB-5813-4A21-B00E-9712F9794309}" destId="{D2D9C1C0-10BB-4201-86D6-2F9057FE3727}" srcOrd="0" destOrd="0" presId="urn:microsoft.com/office/officeart/2005/8/layout/bProcess4"/>
    <dgm:cxn modelId="{19B51B37-F625-4090-A6A7-FB3777CA6CFB}" type="presOf" srcId="{7C5788DB-4E1F-4896-8411-9FC215C8DADA}" destId="{1DA71A1C-C290-41E4-8D56-ED9B2EE3BE96}" srcOrd="0" destOrd="0" presId="urn:microsoft.com/office/officeart/2005/8/layout/bProcess4"/>
    <dgm:cxn modelId="{EA627882-05C6-450E-ADEB-F29665CDB212}" srcId="{532F3ECB-5BAE-44B5-84CB-A7395995097F}" destId="{4A070A85-BB1A-47DD-815D-7ADA7C1C1B0C}" srcOrd="1" destOrd="0" parTransId="{4EA0E564-BCDB-49B2-A811-FA4E264E2DF0}" sibTransId="{54A2C7CD-1669-41BF-B8A9-7381EB15C988}"/>
    <dgm:cxn modelId="{189723D8-99E6-40A4-B00B-5315F91C5CB6}" srcId="{532F3ECB-5BAE-44B5-84CB-A7395995097F}" destId="{F772614D-9B75-428B-95EC-01E9DDF62AE2}" srcOrd="2" destOrd="0" parTransId="{CA971B85-958D-4C05-AFF2-24E6D0C9E200}" sibTransId="{57ABCCAC-B94B-4B20-801F-B885672229A9}"/>
    <dgm:cxn modelId="{1C6AF6BB-A26E-43DF-8944-FF266DBCB69A}" type="presOf" srcId="{F2E672FA-C096-4335-AF16-8EFEC39E3343}" destId="{F9C28537-0313-4A71-889B-02A7AE97B2AA}" srcOrd="0" destOrd="0" presId="urn:microsoft.com/office/officeart/2005/8/layout/bProcess4"/>
    <dgm:cxn modelId="{94891792-00D2-402A-AC3A-7DD86964C0CA}" type="presParOf" srcId="{48995232-9746-43DF-B75C-359AADF3B600}" destId="{148E64F1-45B5-407A-A52C-C7A129425883}" srcOrd="0" destOrd="0" presId="urn:microsoft.com/office/officeart/2005/8/layout/bProcess4"/>
    <dgm:cxn modelId="{3D663F27-33A5-42C9-B56E-1B0194B16DE9}" type="presParOf" srcId="{148E64F1-45B5-407A-A52C-C7A129425883}" destId="{71584FB0-C37E-4434-9DE7-5CF7DA54B4BE}" srcOrd="0" destOrd="0" presId="urn:microsoft.com/office/officeart/2005/8/layout/bProcess4"/>
    <dgm:cxn modelId="{9C1EB8D8-895D-4BC8-8ADA-0FB3460D5292}" type="presParOf" srcId="{148E64F1-45B5-407A-A52C-C7A129425883}" destId="{3CBBCEF7-F3EB-4945-A3C6-FB5F1F751B2F}" srcOrd="1" destOrd="0" presId="urn:microsoft.com/office/officeart/2005/8/layout/bProcess4"/>
    <dgm:cxn modelId="{B17D3299-A404-475F-BF7B-16EAF9977FDD}" type="presParOf" srcId="{48995232-9746-43DF-B75C-359AADF3B600}" destId="{E178A243-9D1C-45D0-9D00-8DC176CB2466}" srcOrd="1" destOrd="0" presId="urn:microsoft.com/office/officeart/2005/8/layout/bProcess4"/>
    <dgm:cxn modelId="{CFB0ABB8-9A1C-4C72-BE61-75817F157599}" type="presParOf" srcId="{48995232-9746-43DF-B75C-359AADF3B600}" destId="{E76B4911-10BE-4F48-9040-66D4E90CF088}" srcOrd="2" destOrd="0" presId="urn:microsoft.com/office/officeart/2005/8/layout/bProcess4"/>
    <dgm:cxn modelId="{B433325E-AEDF-48FD-A098-E3C1CCEFC370}" type="presParOf" srcId="{E76B4911-10BE-4F48-9040-66D4E90CF088}" destId="{BEB6F4D1-3B26-4559-B653-3D61F866C32B}" srcOrd="0" destOrd="0" presId="urn:microsoft.com/office/officeart/2005/8/layout/bProcess4"/>
    <dgm:cxn modelId="{A158B037-CBE8-402E-975C-86F4796306F7}" type="presParOf" srcId="{E76B4911-10BE-4F48-9040-66D4E90CF088}" destId="{5B2284B1-AC03-4054-A5E2-9020C5717522}" srcOrd="1" destOrd="0" presId="urn:microsoft.com/office/officeart/2005/8/layout/bProcess4"/>
    <dgm:cxn modelId="{1A3A30B1-EFEB-438B-ACB1-1DB4EE7656E3}" type="presParOf" srcId="{48995232-9746-43DF-B75C-359AADF3B600}" destId="{63684F07-A673-4823-85AA-65437A285241}" srcOrd="3" destOrd="0" presId="urn:microsoft.com/office/officeart/2005/8/layout/bProcess4"/>
    <dgm:cxn modelId="{E8B50348-CE26-4F0E-8BCA-9E33BE93EFB2}" type="presParOf" srcId="{48995232-9746-43DF-B75C-359AADF3B600}" destId="{EE349FC0-D00A-4A9B-A82A-E6A3D031888E}" srcOrd="4" destOrd="0" presId="urn:microsoft.com/office/officeart/2005/8/layout/bProcess4"/>
    <dgm:cxn modelId="{D56E697A-39BF-4104-94B4-BD3CF39841AB}" type="presParOf" srcId="{EE349FC0-D00A-4A9B-A82A-E6A3D031888E}" destId="{EE850C00-C338-48CF-AF3E-BEE8057C6830}" srcOrd="0" destOrd="0" presId="urn:microsoft.com/office/officeart/2005/8/layout/bProcess4"/>
    <dgm:cxn modelId="{246BD0E4-C451-45A6-AFE1-39EE16D76F4B}" type="presParOf" srcId="{EE349FC0-D00A-4A9B-A82A-E6A3D031888E}" destId="{972F8CF0-D91E-47D8-B8EA-226BE3516EC5}" srcOrd="1" destOrd="0" presId="urn:microsoft.com/office/officeart/2005/8/layout/bProcess4"/>
    <dgm:cxn modelId="{0CE275CD-DED8-4203-92BF-BB984ADB1135}" type="presParOf" srcId="{48995232-9746-43DF-B75C-359AADF3B600}" destId="{77BE5AFB-3B5F-420B-B281-122AC13F87BF}" srcOrd="5" destOrd="0" presId="urn:microsoft.com/office/officeart/2005/8/layout/bProcess4"/>
    <dgm:cxn modelId="{E96C6D88-8312-4B43-8A0A-4D246A61E93A}" type="presParOf" srcId="{48995232-9746-43DF-B75C-359AADF3B600}" destId="{AF3C4372-C476-47BB-98CE-EB8D74552202}" srcOrd="6" destOrd="0" presId="urn:microsoft.com/office/officeart/2005/8/layout/bProcess4"/>
    <dgm:cxn modelId="{81891FD1-79E4-4569-8344-844D2EA60486}" type="presParOf" srcId="{AF3C4372-C476-47BB-98CE-EB8D74552202}" destId="{946C374C-9EF2-42B0-85CF-8FFC39D56CF2}" srcOrd="0" destOrd="0" presId="urn:microsoft.com/office/officeart/2005/8/layout/bProcess4"/>
    <dgm:cxn modelId="{D1B0FBF0-53CE-4FD7-AB10-D73DE45A16AE}" type="presParOf" srcId="{AF3C4372-C476-47BB-98CE-EB8D74552202}" destId="{028D1D48-77F5-4C7E-8A2C-F00912C6630C}" srcOrd="1" destOrd="0" presId="urn:microsoft.com/office/officeart/2005/8/layout/bProcess4"/>
    <dgm:cxn modelId="{4EE62537-1379-47BB-91CD-E3EA214A927D}" type="presParOf" srcId="{48995232-9746-43DF-B75C-359AADF3B600}" destId="{1DA71A1C-C290-41E4-8D56-ED9B2EE3BE96}" srcOrd="7" destOrd="0" presId="urn:microsoft.com/office/officeart/2005/8/layout/bProcess4"/>
    <dgm:cxn modelId="{3694D940-7871-42EB-B86F-FF3CD2CCAD52}" type="presParOf" srcId="{48995232-9746-43DF-B75C-359AADF3B600}" destId="{949F9081-E14F-4E77-97A2-E1BF1FC494CC}" srcOrd="8" destOrd="0" presId="urn:microsoft.com/office/officeart/2005/8/layout/bProcess4"/>
    <dgm:cxn modelId="{09F7E203-A886-43CF-A0D3-FCE9749749CC}" type="presParOf" srcId="{949F9081-E14F-4E77-97A2-E1BF1FC494CC}" destId="{A4114205-6625-45B6-B956-A4F8B7489E25}" srcOrd="0" destOrd="0" presId="urn:microsoft.com/office/officeart/2005/8/layout/bProcess4"/>
    <dgm:cxn modelId="{8CDB7538-F724-428A-8977-24AC15CD8FB4}" type="presParOf" srcId="{949F9081-E14F-4E77-97A2-E1BF1FC494CC}" destId="{EF62F21C-9170-4C7E-A257-7E0FA5E8FDF9}" srcOrd="1" destOrd="0" presId="urn:microsoft.com/office/officeart/2005/8/layout/bProcess4"/>
    <dgm:cxn modelId="{7F459C16-BDBC-46EE-BA48-370132C38D59}" type="presParOf" srcId="{48995232-9746-43DF-B75C-359AADF3B600}" destId="{62801089-D50E-4056-B032-7857262666E7}" srcOrd="9" destOrd="0" presId="urn:microsoft.com/office/officeart/2005/8/layout/bProcess4"/>
    <dgm:cxn modelId="{EC9441E3-745E-4AE3-89E1-0C2D96E12924}" type="presParOf" srcId="{48995232-9746-43DF-B75C-359AADF3B600}" destId="{66B5D415-6F2B-482A-A113-0C0C771F229E}" srcOrd="10" destOrd="0" presId="urn:microsoft.com/office/officeart/2005/8/layout/bProcess4"/>
    <dgm:cxn modelId="{081E9205-1029-4EEF-ABC4-33CB424CFB9C}" type="presParOf" srcId="{66B5D415-6F2B-482A-A113-0C0C771F229E}" destId="{F5CA820B-F8E7-4961-96DD-54D84FB0D7B8}" srcOrd="0" destOrd="0" presId="urn:microsoft.com/office/officeart/2005/8/layout/bProcess4"/>
    <dgm:cxn modelId="{7740693E-BB08-44B4-A9DD-C602F249DF7C}" type="presParOf" srcId="{66B5D415-6F2B-482A-A113-0C0C771F229E}" destId="{E25868ED-9765-4EBC-A60A-AE660272817F}" srcOrd="1" destOrd="0" presId="urn:microsoft.com/office/officeart/2005/8/layout/bProcess4"/>
    <dgm:cxn modelId="{375FE44D-08E1-436A-BCBD-2D68CEC31D8B}" type="presParOf" srcId="{48995232-9746-43DF-B75C-359AADF3B600}" destId="{A2D2B1FB-6E0F-4C61-8A42-D13DAA219521}" srcOrd="11" destOrd="0" presId="urn:microsoft.com/office/officeart/2005/8/layout/bProcess4"/>
    <dgm:cxn modelId="{8D65AF41-D938-4E7D-B901-E48C91529E6C}" type="presParOf" srcId="{48995232-9746-43DF-B75C-359AADF3B600}" destId="{3DD58107-6BBA-4A11-8653-23E1A9614314}" srcOrd="12" destOrd="0" presId="urn:microsoft.com/office/officeart/2005/8/layout/bProcess4"/>
    <dgm:cxn modelId="{72D337F0-6D40-4EA7-9673-FCB80BFAE675}" type="presParOf" srcId="{3DD58107-6BBA-4A11-8653-23E1A9614314}" destId="{33B20AFA-39F2-4114-800B-9AE3ECAABF3B}" srcOrd="0" destOrd="0" presId="urn:microsoft.com/office/officeart/2005/8/layout/bProcess4"/>
    <dgm:cxn modelId="{9E8EF241-8FDA-4DED-92D5-556334B42B15}" type="presParOf" srcId="{3DD58107-6BBA-4A11-8653-23E1A9614314}" destId="{F52AB07B-447E-4C11-A6F2-4328A0FC52F6}" srcOrd="1" destOrd="0" presId="urn:microsoft.com/office/officeart/2005/8/layout/bProcess4"/>
    <dgm:cxn modelId="{8651DEE9-40C4-4192-9444-F6F2A8F1F452}" type="presParOf" srcId="{48995232-9746-43DF-B75C-359AADF3B600}" destId="{62F20A7A-77BF-469C-AB7D-4E4BA595D8BD}" srcOrd="13" destOrd="0" presId="urn:microsoft.com/office/officeart/2005/8/layout/bProcess4"/>
    <dgm:cxn modelId="{5A4A0340-4A24-4897-A64D-A1A715042CA0}" type="presParOf" srcId="{48995232-9746-43DF-B75C-359AADF3B600}" destId="{3FBDD804-67C9-458C-9AD9-A893D56623CA}" srcOrd="14" destOrd="0" presId="urn:microsoft.com/office/officeart/2005/8/layout/bProcess4"/>
    <dgm:cxn modelId="{25B7EEDF-8C63-49C7-A4FD-96805AA8F526}" type="presParOf" srcId="{3FBDD804-67C9-458C-9AD9-A893D56623CA}" destId="{715C1275-4070-40BF-89C0-812755C908DD}" srcOrd="0" destOrd="0" presId="urn:microsoft.com/office/officeart/2005/8/layout/bProcess4"/>
    <dgm:cxn modelId="{F1249F98-9061-4165-B686-BEB463B94C38}" type="presParOf" srcId="{3FBDD804-67C9-458C-9AD9-A893D56623CA}" destId="{781F2B92-9D92-47DF-A4E6-A0DB1473EC77}" srcOrd="1" destOrd="0" presId="urn:microsoft.com/office/officeart/2005/8/layout/bProcess4"/>
    <dgm:cxn modelId="{ACAEF639-0CE1-476C-8D40-85A66D2D07F3}" type="presParOf" srcId="{48995232-9746-43DF-B75C-359AADF3B600}" destId="{F9C28537-0313-4A71-889B-02A7AE97B2AA}" srcOrd="15" destOrd="0" presId="urn:microsoft.com/office/officeart/2005/8/layout/bProcess4"/>
    <dgm:cxn modelId="{3FA6BF8B-03C1-42C6-9907-F364B076F322}" type="presParOf" srcId="{48995232-9746-43DF-B75C-359AADF3B600}" destId="{E66DFF82-F369-4737-B0A3-01CBECE25315}" srcOrd="16" destOrd="0" presId="urn:microsoft.com/office/officeart/2005/8/layout/bProcess4"/>
    <dgm:cxn modelId="{2F8367A2-3138-4A6F-A7CA-6E182869DEF0}" type="presParOf" srcId="{E66DFF82-F369-4737-B0A3-01CBECE25315}" destId="{C3C592FA-FDD4-46E3-8AB4-1DEA9EE3BB20}" srcOrd="0" destOrd="0" presId="urn:microsoft.com/office/officeart/2005/8/layout/bProcess4"/>
    <dgm:cxn modelId="{F0F3C4B9-1366-4AC3-88B1-3738E2CE1602}" type="presParOf" srcId="{E66DFF82-F369-4737-B0A3-01CBECE25315}" destId="{D2D9C1C0-10BB-4201-86D6-2F9057FE3727}" srcOrd="1" destOrd="0" presId="urn:microsoft.com/office/officeart/2005/8/layout/bProcess4"/>
    <dgm:cxn modelId="{D7F33B89-0CB6-43CA-9F7C-DBA3AB7669EA}" type="presParOf" srcId="{48995232-9746-43DF-B75C-359AADF3B600}" destId="{6A4D2E55-10DA-4F92-8DC8-6D2305BA60C0}" srcOrd="17" destOrd="0" presId="urn:microsoft.com/office/officeart/2005/8/layout/bProcess4"/>
    <dgm:cxn modelId="{B46AD349-03CB-43A3-B76D-F5A4274F50F0}" type="presParOf" srcId="{48995232-9746-43DF-B75C-359AADF3B600}" destId="{3395E30C-5C2F-41E3-B968-0EE4B36E72FD}" srcOrd="18" destOrd="0" presId="urn:microsoft.com/office/officeart/2005/8/layout/bProcess4"/>
    <dgm:cxn modelId="{682A0916-738B-466F-9854-50B694AF43AA}" type="presParOf" srcId="{3395E30C-5C2F-41E3-B968-0EE4B36E72FD}" destId="{D8748E54-9DA0-4DB3-972C-5B265FE807BC}" srcOrd="0" destOrd="0" presId="urn:microsoft.com/office/officeart/2005/8/layout/bProcess4"/>
    <dgm:cxn modelId="{729CA6E0-298C-4055-9635-356CDD6AB08B}" type="presParOf" srcId="{3395E30C-5C2F-41E3-B968-0EE4B36E72FD}" destId="{A0E6E479-E1E7-4075-8918-BA83C7D7C3F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b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FEEFB26-1712-4302-8BC1-ED227F4503D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Сайты детского сада и группы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FB995A-FF93-47DB-AC58-2326C3125968}" type="parTrans" cxnId="{C38EF747-0019-47CF-AAB2-AF30E1695D28}">
      <dgm:prSet/>
      <dgm:spPr/>
      <dgm:t>
        <a:bodyPr/>
        <a:lstStyle/>
        <a:p>
          <a:endParaRPr lang="ru-RU"/>
        </a:p>
      </dgm:t>
    </dgm:pt>
    <dgm:pt modelId="{5F9B830E-8744-4EA5-A43B-1698444CAA20}" type="sibTrans" cxnId="{C38EF747-0019-47CF-AAB2-AF30E1695D28}">
      <dgm:prSet/>
      <dgm:spPr/>
      <dgm:t>
        <a:bodyPr/>
        <a:lstStyle/>
        <a:p>
          <a:endParaRPr lang="ru-RU"/>
        </a:p>
      </dgm:t>
    </dgm:pt>
    <dgm:pt modelId="{B9802260-DA8B-4AF8-B925-21ED0D15A24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Фотовыставки и фотомонтаж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00EFA5-EA08-4D58-A326-C0F916AF0E63}" type="parTrans" cxnId="{E26D5A79-79E9-484B-BE47-4CDB084C1FCF}">
      <dgm:prSet/>
      <dgm:spPr/>
      <dgm:t>
        <a:bodyPr/>
        <a:lstStyle/>
        <a:p>
          <a:endParaRPr lang="ru-RU"/>
        </a:p>
      </dgm:t>
    </dgm:pt>
    <dgm:pt modelId="{78D256D1-A85A-47C3-8F6B-E8571AA9A93E}" type="sibTrans" cxnId="{E26D5A79-79E9-484B-BE47-4CDB084C1FCF}">
      <dgm:prSet/>
      <dgm:spPr/>
      <dgm:t>
        <a:bodyPr/>
        <a:lstStyle/>
        <a:p>
          <a:endParaRPr lang="ru-RU"/>
        </a:p>
      </dgm:t>
    </dgm:pt>
    <dgm:pt modelId="{601C965F-FBD6-49A9-97A1-5150588B799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акций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6C164C-18CB-430D-BE22-DF7003C5B54D}" type="parTrans" cxnId="{70AC408C-B02A-4972-8794-2C975A8E9BEE}">
      <dgm:prSet/>
      <dgm:spPr/>
      <dgm:t>
        <a:bodyPr/>
        <a:lstStyle/>
        <a:p>
          <a:endParaRPr lang="ru-RU"/>
        </a:p>
      </dgm:t>
    </dgm:pt>
    <dgm:pt modelId="{55BC551A-180C-460A-8B0C-EB8389CEC6FF}" type="sibTrans" cxnId="{70AC408C-B02A-4972-8794-2C975A8E9BEE}">
      <dgm:prSet/>
      <dgm:spPr/>
      <dgm:t>
        <a:bodyPr/>
        <a:lstStyle/>
        <a:p>
          <a:endParaRPr lang="ru-RU"/>
        </a:p>
      </dgm:t>
    </dgm:pt>
    <dgm:pt modelId="{95B63DB4-7F3F-41E2-A631-3111250FDCC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Почта доверия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AC0E79-1845-4663-BCB4-FB49E37B3F90}" type="parTrans" cxnId="{2B3495D2-D09F-41CF-B7D7-ED6BB69B991C}">
      <dgm:prSet/>
      <dgm:spPr/>
      <dgm:t>
        <a:bodyPr/>
        <a:lstStyle/>
        <a:p>
          <a:endParaRPr lang="ru-RU"/>
        </a:p>
      </dgm:t>
    </dgm:pt>
    <dgm:pt modelId="{4CDD86AF-764C-424B-9D17-1DCA2753A529}" type="sibTrans" cxnId="{2B3495D2-D09F-41CF-B7D7-ED6BB69B991C}">
      <dgm:prSet/>
      <dgm:spPr/>
      <dgm:t>
        <a:bodyPr/>
        <a:lstStyle/>
        <a:p>
          <a:endParaRPr lang="ru-RU"/>
        </a:p>
      </dgm:t>
    </dgm:pt>
    <dgm:pt modelId="{8E827056-171A-4974-A2E1-CF8A5E83664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77A19B-A64E-495F-9172-BB33F0C0EA3C}" type="parTrans" cxnId="{4A6E0C45-18A6-439A-96E5-AFA29E16D333}">
      <dgm:prSet/>
      <dgm:spPr/>
      <dgm:t>
        <a:bodyPr/>
        <a:lstStyle/>
        <a:p>
          <a:endParaRPr lang="ru-RU"/>
        </a:p>
      </dgm:t>
    </dgm:pt>
    <dgm:pt modelId="{9BFF5B02-E45C-4BBB-9883-C853B113CF08}" type="sibTrans" cxnId="{4A6E0C45-18A6-439A-96E5-AFA29E16D333}">
      <dgm:prSet/>
      <dgm:spPr/>
      <dgm:t>
        <a:bodyPr/>
        <a:lstStyle/>
        <a:p>
          <a:endParaRPr lang="ru-RU"/>
        </a:p>
      </dgm:t>
    </dgm:pt>
    <dgm:pt modelId="{9C66055F-BC3D-4469-8553-AEA2029AE41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3BA558-CA0B-432E-89C9-E470FDE90F0E}" type="parTrans" cxnId="{CD8902AE-3D2F-4EF4-9606-BE7C825C97A2}">
      <dgm:prSet/>
      <dgm:spPr/>
      <dgm:t>
        <a:bodyPr/>
        <a:lstStyle/>
        <a:p>
          <a:endParaRPr lang="ru-RU"/>
        </a:p>
      </dgm:t>
    </dgm:pt>
    <dgm:pt modelId="{7BB2E568-5C84-4463-842D-E8AC0325EF28}" type="sibTrans" cxnId="{CD8902AE-3D2F-4EF4-9606-BE7C825C97A2}">
      <dgm:prSet/>
      <dgm:spPr/>
      <dgm:t>
        <a:bodyPr/>
        <a:lstStyle/>
        <a:p>
          <a:endParaRPr lang="ru-RU"/>
        </a:p>
      </dgm:t>
    </dgm:pt>
    <dgm:pt modelId="{1F591783-060D-42F7-915D-1E1B79861DD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Круглый стол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B8EDFB-E7AA-49A5-AA9C-551AA529930A}" type="parTrans" cxnId="{81589EA2-3E00-405C-9E5F-2002550C7A4C}">
      <dgm:prSet/>
      <dgm:spPr/>
      <dgm:t>
        <a:bodyPr/>
        <a:lstStyle/>
        <a:p>
          <a:endParaRPr lang="ru-RU"/>
        </a:p>
      </dgm:t>
    </dgm:pt>
    <dgm:pt modelId="{367D1F4A-512C-4BBD-8F65-AF7BC02B3A33}" type="sibTrans" cxnId="{81589EA2-3E00-405C-9E5F-2002550C7A4C}">
      <dgm:prSet/>
      <dgm:spPr/>
      <dgm:t>
        <a:bodyPr/>
        <a:lstStyle/>
        <a:p>
          <a:endParaRPr lang="ru-RU"/>
        </a:p>
      </dgm:t>
    </dgm:pt>
    <dgm:pt modelId="{76DDA56E-98F5-40AB-8F6A-7960E6F6A6E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мастер-класса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846ED6-7AD6-4B87-9590-9069D01C1330}" type="parTrans" cxnId="{E9498A0A-1F5E-4B38-A3EE-D6C49DD9D0E9}">
      <dgm:prSet/>
      <dgm:spPr/>
      <dgm:t>
        <a:bodyPr/>
        <a:lstStyle/>
        <a:p>
          <a:endParaRPr lang="ru-RU"/>
        </a:p>
      </dgm:t>
    </dgm:pt>
    <dgm:pt modelId="{70798975-FB99-4726-A378-8049FEF30A91}" type="sibTrans" cxnId="{E9498A0A-1F5E-4B38-A3EE-D6C49DD9D0E9}">
      <dgm:prSet/>
      <dgm:spPr/>
      <dgm:t>
        <a:bodyPr/>
        <a:lstStyle/>
        <a:p>
          <a:endParaRPr lang="ru-RU"/>
        </a:p>
      </dgm:t>
    </dgm:pt>
    <dgm:pt modelId="{8BA80D51-7DB7-484E-A6FE-FB78446A4CF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тренинга и деловой игры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522B4C-9A82-438A-BBAF-192A4B90D508}" type="parTrans" cxnId="{9AAEAF8F-F28F-4003-A5F2-1FCFCFD34E3C}">
      <dgm:prSet/>
      <dgm:spPr/>
      <dgm:t>
        <a:bodyPr/>
        <a:lstStyle/>
        <a:p>
          <a:endParaRPr lang="ru-RU"/>
        </a:p>
      </dgm:t>
    </dgm:pt>
    <dgm:pt modelId="{173FD4CE-090F-4FBB-8ED6-253DBD3714CA}" type="sibTrans" cxnId="{9AAEAF8F-F28F-4003-A5F2-1FCFCFD34E3C}">
      <dgm:prSet/>
      <dgm:spPr/>
      <dgm:t>
        <a:bodyPr/>
        <a:lstStyle/>
        <a:p>
          <a:endParaRPr lang="ru-RU"/>
        </a:p>
      </dgm:t>
    </dgm:pt>
    <dgm:pt modelId="{F47542BA-25DD-4858-9EB4-FFAF1A85B68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EC7947-BB2F-4AAF-99EB-501DAF243D9E}" type="parTrans" cxnId="{2FBBF1ED-D41A-4A44-BC52-2E82EBE90077}">
      <dgm:prSet/>
      <dgm:spPr/>
      <dgm:t>
        <a:bodyPr/>
        <a:lstStyle/>
        <a:p>
          <a:endParaRPr lang="ru-RU"/>
        </a:p>
      </dgm:t>
    </dgm:pt>
    <dgm:pt modelId="{1E583301-4782-4BF4-B2EC-976354D45987}" type="sibTrans" cxnId="{2FBBF1ED-D41A-4A44-BC52-2E82EBE90077}">
      <dgm:prSet/>
      <dgm:spPr/>
      <dgm:t>
        <a:bodyPr/>
        <a:lstStyle/>
        <a:p>
          <a:endParaRPr lang="ru-RU"/>
        </a:p>
      </dgm:t>
    </dgm:pt>
    <dgm:pt modelId="{D1AF4A40-CB4F-4C73-ABB7-83C2588E65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Брошюры, листовки и буклеты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C46AAA-83DB-4F8D-A8D4-9FBC2DC82D2D}" type="parTrans" cxnId="{692DA774-C8DA-45E9-824B-06132C8869DB}">
      <dgm:prSet/>
      <dgm:spPr/>
      <dgm:t>
        <a:bodyPr/>
        <a:lstStyle/>
        <a:p>
          <a:endParaRPr lang="ru-RU"/>
        </a:p>
      </dgm:t>
    </dgm:pt>
    <dgm:pt modelId="{669A0619-D20C-46C4-86B8-4254552FACE3}" type="sibTrans" cxnId="{692DA774-C8DA-45E9-824B-06132C8869DB}">
      <dgm:prSet/>
      <dgm:spPr/>
      <dgm:t>
        <a:bodyPr/>
        <a:lstStyle/>
        <a:p>
          <a:endParaRPr lang="ru-RU"/>
        </a:p>
      </dgm:t>
    </dgm:pt>
    <dgm:pt modelId="{7BC97445-0E22-42DC-A556-D7712F157F1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Выставка семейных реликвий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1D3923-51D3-49E5-B5D7-ABB6631AE89B}" type="parTrans" cxnId="{6515F9E7-BA4E-4EB7-962B-03CB71C748A4}">
      <dgm:prSet/>
      <dgm:spPr/>
      <dgm:t>
        <a:bodyPr/>
        <a:lstStyle/>
        <a:p>
          <a:endParaRPr lang="ru-RU"/>
        </a:p>
      </dgm:t>
    </dgm:pt>
    <dgm:pt modelId="{16C285E5-F029-46AA-A6C2-76BC5E8A5AFE}" type="sibTrans" cxnId="{6515F9E7-BA4E-4EB7-962B-03CB71C748A4}">
      <dgm:prSet/>
      <dgm:spPr/>
      <dgm:t>
        <a:bodyPr/>
        <a:lstStyle/>
        <a:p>
          <a:endParaRPr lang="ru-RU"/>
        </a:p>
      </dgm:t>
    </dgm:pt>
    <dgm:pt modelId="{DE1EF714-0245-4A74-B281-831B4DD8EFBC}" type="pres">
      <dgm:prSet presAssocID="{DFBD388A-4D12-483F-97EE-17043284C24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87A0E4B-171E-4BA3-8D3B-A87DDD754932}" type="pres">
      <dgm:prSet presAssocID="{EFEEFB26-1712-4302-8BC1-ED227F4503D1}" presName="compNode" presStyleCnt="0"/>
      <dgm:spPr/>
      <dgm:t>
        <a:bodyPr/>
        <a:lstStyle/>
        <a:p>
          <a:endParaRPr lang="ru-RU"/>
        </a:p>
      </dgm:t>
    </dgm:pt>
    <dgm:pt modelId="{9FE17D02-84B7-4707-8197-EA990DD23875}" type="pres">
      <dgm:prSet presAssocID="{EFEEFB26-1712-4302-8BC1-ED227F4503D1}" presName="dummyConnPt" presStyleCnt="0"/>
      <dgm:spPr/>
      <dgm:t>
        <a:bodyPr/>
        <a:lstStyle/>
        <a:p>
          <a:endParaRPr lang="ru-RU"/>
        </a:p>
      </dgm:t>
    </dgm:pt>
    <dgm:pt modelId="{008136D8-B307-4DB6-A28E-1FB0BB86F926}" type="pres">
      <dgm:prSet presAssocID="{EFEEFB26-1712-4302-8BC1-ED227F4503D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DDC4A-EA53-4075-A822-B19E2A13EFBD}" type="pres">
      <dgm:prSet presAssocID="{5F9B830E-8744-4EA5-A43B-1698444CAA20}" presName="sibTrans" presStyleLbl="bgSibTrans2D1" presStyleIdx="0" presStyleCnt="11"/>
      <dgm:spPr/>
      <dgm:t>
        <a:bodyPr/>
        <a:lstStyle/>
        <a:p>
          <a:endParaRPr lang="ru-RU"/>
        </a:p>
      </dgm:t>
    </dgm:pt>
    <dgm:pt modelId="{7C25C9B1-9E48-4563-868E-E38E6B83A1BE}" type="pres">
      <dgm:prSet presAssocID="{B9802260-DA8B-4AF8-B925-21ED0D15A24F}" presName="compNode" presStyleCnt="0"/>
      <dgm:spPr/>
      <dgm:t>
        <a:bodyPr/>
        <a:lstStyle/>
        <a:p>
          <a:endParaRPr lang="ru-RU"/>
        </a:p>
      </dgm:t>
    </dgm:pt>
    <dgm:pt modelId="{F8C58764-2904-4FAF-829A-66BC98CE7C55}" type="pres">
      <dgm:prSet presAssocID="{B9802260-DA8B-4AF8-B925-21ED0D15A24F}" presName="dummyConnPt" presStyleCnt="0"/>
      <dgm:spPr/>
      <dgm:t>
        <a:bodyPr/>
        <a:lstStyle/>
        <a:p>
          <a:endParaRPr lang="ru-RU"/>
        </a:p>
      </dgm:t>
    </dgm:pt>
    <dgm:pt modelId="{E79C75D0-907B-45EF-9A85-0910C8A59CC9}" type="pres">
      <dgm:prSet presAssocID="{B9802260-DA8B-4AF8-B925-21ED0D15A24F}" presName="node" presStyleLbl="node1" presStyleIdx="1" presStyleCnt="12" custScaleX="111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7A398-D11E-42BA-8F1D-21CF8766C937}" type="pres">
      <dgm:prSet presAssocID="{78D256D1-A85A-47C3-8F6B-E8571AA9A93E}" presName="sibTrans" presStyleLbl="bgSibTrans2D1" presStyleIdx="1" presStyleCnt="11"/>
      <dgm:spPr/>
      <dgm:t>
        <a:bodyPr/>
        <a:lstStyle/>
        <a:p>
          <a:endParaRPr lang="ru-RU"/>
        </a:p>
      </dgm:t>
    </dgm:pt>
    <dgm:pt modelId="{BCE09D28-EE8A-4194-BC7B-5B49A846CA26}" type="pres">
      <dgm:prSet presAssocID="{601C965F-FBD6-49A9-97A1-5150588B7993}" presName="compNode" presStyleCnt="0"/>
      <dgm:spPr/>
      <dgm:t>
        <a:bodyPr/>
        <a:lstStyle/>
        <a:p>
          <a:endParaRPr lang="ru-RU"/>
        </a:p>
      </dgm:t>
    </dgm:pt>
    <dgm:pt modelId="{E40C5F3F-7EAC-407A-9295-7589778451A9}" type="pres">
      <dgm:prSet presAssocID="{601C965F-FBD6-49A9-97A1-5150588B7993}" presName="dummyConnPt" presStyleCnt="0"/>
      <dgm:spPr/>
      <dgm:t>
        <a:bodyPr/>
        <a:lstStyle/>
        <a:p>
          <a:endParaRPr lang="ru-RU"/>
        </a:p>
      </dgm:t>
    </dgm:pt>
    <dgm:pt modelId="{9FCB3192-C590-4587-89AC-FAB8895841FF}" type="pres">
      <dgm:prSet presAssocID="{601C965F-FBD6-49A9-97A1-5150588B799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82F7C-B5CC-4CD3-AB4D-B34370B93284}" type="pres">
      <dgm:prSet presAssocID="{55BC551A-180C-460A-8B0C-EB8389CEC6FF}" presName="sibTrans" presStyleLbl="bgSibTrans2D1" presStyleIdx="2" presStyleCnt="11"/>
      <dgm:spPr/>
      <dgm:t>
        <a:bodyPr/>
        <a:lstStyle/>
        <a:p>
          <a:endParaRPr lang="ru-RU"/>
        </a:p>
      </dgm:t>
    </dgm:pt>
    <dgm:pt modelId="{2C207801-8271-465B-A5A9-BF8D6F8DE6BC}" type="pres">
      <dgm:prSet presAssocID="{95B63DB4-7F3F-41E2-A631-3111250FDCC0}" presName="compNode" presStyleCnt="0"/>
      <dgm:spPr/>
      <dgm:t>
        <a:bodyPr/>
        <a:lstStyle/>
        <a:p>
          <a:endParaRPr lang="ru-RU"/>
        </a:p>
      </dgm:t>
    </dgm:pt>
    <dgm:pt modelId="{FFB6D118-3F1A-443C-BEE6-BD11F922BA80}" type="pres">
      <dgm:prSet presAssocID="{95B63DB4-7F3F-41E2-A631-3111250FDCC0}" presName="dummyConnPt" presStyleCnt="0"/>
      <dgm:spPr/>
      <dgm:t>
        <a:bodyPr/>
        <a:lstStyle/>
        <a:p>
          <a:endParaRPr lang="ru-RU"/>
        </a:p>
      </dgm:t>
    </dgm:pt>
    <dgm:pt modelId="{2241344B-D5FE-4113-9C1C-F5E0D59EBA37}" type="pres">
      <dgm:prSet presAssocID="{95B63DB4-7F3F-41E2-A631-3111250FDCC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EC59B-9B37-486B-B794-7471E1E8C5E8}" type="pres">
      <dgm:prSet presAssocID="{4CDD86AF-764C-424B-9D17-1DCA2753A529}" presName="sibTrans" presStyleLbl="bgSibTrans2D1" presStyleIdx="3" presStyleCnt="11"/>
      <dgm:spPr/>
      <dgm:t>
        <a:bodyPr/>
        <a:lstStyle/>
        <a:p>
          <a:endParaRPr lang="ru-RU"/>
        </a:p>
      </dgm:t>
    </dgm:pt>
    <dgm:pt modelId="{68B1D9A0-D8AF-49D7-9F0F-DAC40447D864}" type="pres">
      <dgm:prSet presAssocID="{8E827056-171A-4974-A2E1-CF8A5E83664C}" presName="compNode" presStyleCnt="0"/>
      <dgm:spPr/>
      <dgm:t>
        <a:bodyPr/>
        <a:lstStyle/>
        <a:p>
          <a:endParaRPr lang="ru-RU"/>
        </a:p>
      </dgm:t>
    </dgm:pt>
    <dgm:pt modelId="{873E201A-467D-424D-8C37-30D8ECE241E3}" type="pres">
      <dgm:prSet presAssocID="{8E827056-171A-4974-A2E1-CF8A5E83664C}" presName="dummyConnPt" presStyleCnt="0"/>
      <dgm:spPr/>
      <dgm:t>
        <a:bodyPr/>
        <a:lstStyle/>
        <a:p>
          <a:endParaRPr lang="ru-RU"/>
        </a:p>
      </dgm:t>
    </dgm:pt>
    <dgm:pt modelId="{49B6AA05-C75C-4520-B027-876EE99BB3B9}" type="pres">
      <dgm:prSet presAssocID="{8E827056-171A-4974-A2E1-CF8A5E83664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2E8D8-C8B2-4108-8318-D3CABE7F42F1}" type="pres">
      <dgm:prSet presAssocID="{9BFF5B02-E45C-4BBB-9883-C853B113CF08}" presName="sibTrans" presStyleLbl="bgSibTrans2D1" presStyleIdx="4" presStyleCnt="11"/>
      <dgm:spPr/>
      <dgm:t>
        <a:bodyPr/>
        <a:lstStyle/>
        <a:p>
          <a:endParaRPr lang="ru-RU"/>
        </a:p>
      </dgm:t>
    </dgm:pt>
    <dgm:pt modelId="{540DBB92-02E1-40B8-A202-233AC2C3E3DE}" type="pres">
      <dgm:prSet presAssocID="{9C66055F-BC3D-4469-8553-AEA2029AE41E}" presName="compNode" presStyleCnt="0"/>
      <dgm:spPr/>
      <dgm:t>
        <a:bodyPr/>
        <a:lstStyle/>
        <a:p>
          <a:endParaRPr lang="ru-RU"/>
        </a:p>
      </dgm:t>
    </dgm:pt>
    <dgm:pt modelId="{E8993001-4CF1-4C5F-970F-789D4EE6638F}" type="pres">
      <dgm:prSet presAssocID="{9C66055F-BC3D-4469-8553-AEA2029AE41E}" presName="dummyConnPt" presStyleCnt="0"/>
      <dgm:spPr/>
      <dgm:t>
        <a:bodyPr/>
        <a:lstStyle/>
        <a:p>
          <a:endParaRPr lang="ru-RU"/>
        </a:p>
      </dgm:t>
    </dgm:pt>
    <dgm:pt modelId="{D5F66459-AC7A-4272-89F3-870973A73A39}" type="pres">
      <dgm:prSet presAssocID="{9C66055F-BC3D-4469-8553-AEA2029AE41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6E13-54D1-4BA1-A28F-287F4B432BD4}" type="pres">
      <dgm:prSet presAssocID="{7BB2E568-5C84-4463-842D-E8AC0325EF28}" presName="sibTrans" presStyleLbl="bgSibTrans2D1" presStyleIdx="5" presStyleCnt="11"/>
      <dgm:spPr/>
      <dgm:t>
        <a:bodyPr/>
        <a:lstStyle/>
        <a:p>
          <a:endParaRPr lang="ru-RU"/>
        </a:p>
      </dgm:t>
    </dgm:pt>
    <dgm:pt modelId="{5F000F0D-4730-4A91-8E12-BFEA09B3C04B}" type="pres">
      <dgm:prSet presAssocID="{1F591783-060D-42F7-915D-1E1B79861DDD}" presName="compNode" presStyleCnt="0"/>
      <dgm:spPr/>
      <dgm:t>
        <a:bodyPr/>
        <a:lstStyle/>
        <a:p>
          <a:endParaRPr lang="ru-RU"/>
        </a:p>
      </dgm:t>
    </dgm:pt>
    <dgm:pt modelId="{5D5E4D5F-1D6E-4BA3-B67F-86E5F6108B78}" type="pres">
      <dgm:prSet presAssocID="{1F591783-060D-42F7-915D-1E1B79861DDD}" presName="dummyConnPt" presStyleCnt="0"/>
      <dgm:spPr/>
      <dgm:t>
        <a:bodyPr/>
        <a:lstStyle/>
        <a:p>
          <a:endParaRPr lang="ru-RU"/>
        </a:p>
      </dgm:t>
    </dgm:pt>
    <dgm:pt modelId="{69EE1214-A6FB-4A41-9E5C-081C5F83801F}" type="pres">
      <dgm:prSet presAssocID="{1F591783-060D-42F7-915D-1E1B79861DD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F36A8-8900-4D9D-8378-2D7761A190A9}" type="pres">
      <dgm:prSet presAssocID="{367D1F4A-512C-4BBD-8F65-AF7BC02B3A33}" presName="sibTrans" presStyleLbl="bgSibTrans2D1" presStyleIdx="6" presStyleCnt="11"/>
      <dgm:spPr/>
      <dgm:t>
        <a:bodyPr/>
        <a:lstStyle/>
        <a:p>
          <a:endParaRPr lang="ru-RU"/>
        </a:p>
      </dgm:t>
    </dgm:pt>
    <dgm:pt modelId="{1813BEA2-813A-48A7-AD3B-DF15AD9CA8A0}" type="pres">
      <dgm:prSet presAssocID="{76DDA56E-98F5-40AB-8F6A-7960E6F6A6E4}" presName="compNode" presStyleCnt="0"/>
      <dgm:spPr/>
      <dgm:t>
        <a:bodyPr/>
        <a:lstStyle/>
        <a:p>
          <a:endParaRPr lang="ru-RU"/>
        </a:p>
      </dgm:t>
    </dgm:pt>
    <dgm:pt modelId="{C65F67F7-83F1-4FAA-8CD8-D973A9BDEA47}" type="pres">
      <dgm:prSet presAssocID="{76DDA56E-98F5-40AB-8F6A-7960E6F6A6E4}" presName="dummyConnPt" presStyleCnt="0"/>
      <dgm:spPr/>
      <dgm:t>
        <a:bodyPr/>
        <a:lstStyle/>
        <a:p>
          <a:endParaRPr lang="ru-RU"/>
        </a:p>
      </dgm:t>
    </dgm:pt>
    <dgm:pt modelId="{2856C6BB-C545-4EEF-9CA9-1BBF97C7B7B1}" type="pres">
      <dgm:prSet presAssocID="{76DDA56E-98F5-40AB-8F6A-7960E6F6A6E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D1346-E308-450E-8238-222F6249CCD0}" type="pres">
      <dgm:prSet presAssocID="{70798975-FB99-4726-A378-8049FEF30A91}" presName="sibTrans" presStyleLbl="bgSibTrans2D1" presStyleIdx="7" presStyleCnt="11"/>
      <dgm:spPr/>
      <dgm:t>
        <a:bodyPr/>
        <a:lstStyle/>
        <a:p>
          <a:endParaRPr lang="ru-RU"/>
        </a:p>
      </dgm:t>
    </dgm:pt>
    <dgm:pt modelId="{6CED995E-BDAB-4E40-955C-1CA1772659D6}" type="pres">
      <dgm:prSet presAssocID="{8BA80D51-7DB7-484E-A6FE-FB78446A4CF4}" presName="compNode" presStyleCnt="0"/>
      <dgm:spPr/>
      <dgm:t>
        <a:bodyPr/>
        <a:lstStyle/>
        <a:p>
          <a:endParaRPr lang="ru-RU"/>
        </a:p>
      </dgm:t>
    </dgm:pt>
    <dgm:pt modelId="{9F6646C9-B3B2-4399-A446-04770745CFE2}" type="pres">
      <dgm:prSet presAssocID="{8BA80D51-7DB7-484E-A6FE-FB78446A4CF4}" presName="dummyConnPt" presStyleCnt="0"/>
      <dgm:spPr/>
      <dgm:t>
        <a:bodyPr/>
        <a:lstStyle/>
        <a:p>
          <a:endParaRPr lang="ru-RU"/>
        </a:p>
      </dgm:t>
    </dgm:pt>
    <dgm:pt modelId="{7B1E7A60-8A1E-4163-9BAB-2A8C71B07FC6}" type="pres">
      <dgm:prSet presAssocID="{8BA80D51-7DB7-484E-A6FE-FB78446A4CF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5A581-3BF0-4CCB-A638-68D686F8CC78}" type="pres">
      <dgm:prSet presAssocID="{173FD4CE-090F-4FBB-8ED6-253DBD3714CA}" presName="sibTrans" presStyleLbl="bgSibTrans2D1" presStyleIdx="8" presStyleCnt="11"/>
      <dgm:spPr/>
      <dgm:t>
        <a:bodyPr/>
        <a:lstStyle/>
        <a:p>
          <a:endParaRPr lang="ru-RU"/>
        </a:p>
      </dgm:t>
    </dgm:pt>
    <dgm:pt modelId="{4D0F3F28-C834-4996-B048-A9A129902D65}" type="pres">
      <dgm:prSet presAssocID="{F47542BA-25DD-4858-9EB4-FFAF1A85B686}" presName="compNode" presStyleCnt="0"/>
      <dgm:spPr/>
      <dgm:t>
        <a:bodyPr/>
        <a:lstStyle/>
        <a:p>
          <a:endParaRPr lang="ru-RU"/>
        </a:p>
      </dgm:t>
    </dgm:pt>
    <dgm:pt modelId="{E5B8144A-C897-4074-983D-A8503CE7CA87}" type="pres">
      <dgm:prSet presAssocID="{F47542BA-25DD-4858-9EB4-FFAF1A85B686}" presName="dummyConnPt" presStyleCnt="0"/>
      <dgm:spPr/>
      <dgm:t>
        <a:bodyPr/>
        <a:lstStyle/>
        <a:p>
          <a:endParaRPr lang="ru-RU"/>
        </a:p>
      </dgm:t>
    </dgm:pt>
    <dgm:pt modelId="{D7CD6B55-00F9-4F47-90EC-A2C54A63FB3D}" type="pres">
      <dgm:prSet presAssocID="{F47542BA-25DD-4858-9EB4-FFAF1A85B686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C11AD-1027-4FC9-8D68-D58DA4568993}" type="pres">
      <dgm:prSet presAssocID="{1E583301-4782-4BF4-B2EC-976354D45987}" presName="sibTrans" presStyleLbl="bgSibTrans2D1" presStyleIdx="9" presStyleCnt="11"/>
      <dgm:spPr/>
      <dgm:t>
        <a:bodyPr/>
        <a:lstStyle/>
        <a:p>
          <a:endParaRPr lang="ru-RU"/>
        </a:p>
      </dgm:t>
    </dgm:pt>
    <dgm:pt modelId="{9FD497B3-171D-4E96-83C5-AF411CF56ECD}" type="pres">
      <dgm:prSet presAssocID="{D1AF4A40-CB4F-4C73-ABB7-83C2588E65B3}" presName="compNode" presStyleCnt="0"/>
      <dgm:spPr/>
      <dgm:t>
        <a:bodyPr/>
        <a:lstStyle/>
        <a:p>
          <a:endParaRPr lang="ru-RU"/>
        </a:p>
      </dgm:t>
    </dgm:pt>
    <dgm:pt modelId="{6FD78536-3835-4A07-B2A1-B13094ED5F8F}" type="pres">
      <dgm:prSet presAssocID="{D1AF4A40-CB4F-4C73-ABB7-83C2588E65B3}" presName="dummyConnPt" presStyleCnt="0"/>
      <dgm:spPr/>
      <dgm:t>
        <a:bodyPr/>
        <a:lstStyle/>
        <a:p>
          <a:endParaRPr lang="ru-RU"/>
        </a:p>
      </dgm:t>
    </dgm:pt>
    <dgm:pt modelId="{42C1D68D-CF1B-4CFC-BE06-865574CF8C33}" type="pres">
      <dgm:prSet presAssocID="{D1AF4A40-CB4F-4C73-ABB7-83C2588E65B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A5FF3-704C-4A69-8551-4F6AC43ED8BD}" type="pres">
      <dgm:prSet presAssocID="{669A0619-D20C-46C4-86B8-4254552FACE3}" presName="sibTrans" presStyleLbl="bgSibTrans2D1" presStyleIdx="10" presStyleCnt="11"/>
      <dgm:spPr/>
      <dgm:t>
        <a:bodyPr/>
        <a:lstStyle/>
        <a:p>
          <a:endParaRPr lang="ru-RU"/>
        </a:p>
      </dgm:t>
    </dgm:pt>
    <dgm:pt modelId="{63F1D65E-6556-46FB-B201-2BCC6878FD46}" type="pres">
      <dgm:prSet presAssocID="{7BC97445-0E22-42DC-A556-D7712F157F17}" presName="compNode" presStyleCnt="0"/>
      <dgm:spPr/>
      <dgm:t>
        <a:bodyPr/>
        <a:lstStyle/>
        <a:p>
          <a:endParaRPr lang="ru-RU"/>
        </a:p>
      </dgm:t>
    </dgm:pt>
    <dgm:pt modelId="{4AE54611-A16D-4D59-B23A-B1D9272C8062}" type="pres">
      <dgm:prSet presAssocID="{7BC97445-0E22-42DC-A556-D7712F157F17}" presName="dummyConnPt" presStyleCnt="0"/>
      <dgm:spPr/>
      <dgm:t>
        <a:bodyPr/>
        <a:lstStyle/>
        <a:p>
          <a:endParaRPr lang="ru-RU"/>
        </a:p>
      </dgm:t>
    </dgm:pt>
    <dgm:pt modelId="{A5C1628C-410B-483A-A239-C77072FD820F}" type="pres">
      <dgm:prSet presAssocID="{7BC97445-0E22-42DC-A556-D7712F157F1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225C2-9BDD-40B0-B5FB-1A12A1794739}" type="presOf" srcId="{4CDD86AF-764C-424B-9D17-1DCA2753A529}" destId="{F67EC59B-9B37-486B-B794-7471E1E8C5E8}" srcOrd="0" destOrd="0" presId="urn:microsoft.com/office/officeart/2005/8/layout/bProcess4"/>
    <dgm:cxn modelId="{11C971BD-BC39-4DBD-9603-ED5181021C6E}" type="presOf" srcId="{669A0619-D20C-46C4-86B8-4254552FACE3}" destId="{A8BA5FF3-704C-4A69-8551-4F6AC43ED8BD}" srcOrd="0" destOrd="0" presId="urn:microsoft.com/office/officeart/2005/8/layout/bProcess4"/>
    <dgm:cxn modelId="{281B5DC1-D9DF-46DA-989F-38FE75E51DBE}" type="presOf" srcId="{B9802260-DA8B-4AF8-B925-21ED0D15A24F}" destId="{E79C75D0-907B-45EF-9A85-0910C8A59CC9}" srcOrd="0" destOrd="0" presId="urn:microsoft.com/office/officeart/2005/8/layout/bProcess4"/>
    <dgm:cxn modelId="{3850D64F-0E52-436F-AEB3-965FCF88584D}" type="presOf" srcId="{1F591783-060D-42F7-915D-1E1B79861DDD}" destId="{69EE1214-A6FB-4A41-9E5C-081C5F83801F}" srcOrd="0" destOrd="0" presId="urn:microsoft.com/office/officeart/2005/8/layout/bProcess4"/>
    <dgm:cxn modelId="{2FBBF1ED-D41A-4A44-BC52-2E82EBE90077}" srcId="{DFBD388A-4D12-483F-97EE-17043284C247}" destId="{F47542BA-25DD-4858-9EB4-FFAF1A85B686}" srcOrd="9" destOrd="0" parTransId="{6DEC7947-BB2F-4AAF-99EB-501DAF243D9E}" sibTransId="{1E583301-4782-4BF4-B2EC-976354D45987}"/>
    <dgm:cxn modelId="{05A7310B-6B1E-408F-B9DB-3E54BA111FE4}" type="presOf" srcId="{367D1F4A-512C-4BBD-8F65-AF7BC02B3A33}" destId="{8AFF36A8-8900-4D9D-8378-2D7761A190A9}" srcOrd="0" destOrd="0" presId="urn:microsoft.com/office/officeart/2005/8/layout/bProcess4"/>
    <dgm:cxn modelId="{E26D5A79-79E9-484B-BE47-4CDB084C1FCF}" srcId="{DFBD388A-4D12-483F-97EE-17043284C247}" destId="{B9802260-DA8B-4AF8-B925-21ED0D15A24F}" srcOrd="1" destOrd="0" parTransId="{6800EFA5-EA08-4D58-A326-C0F916AF0E63}" sibTransId="{78D256D1-A85A-47C3-8F6B-E8571AA9A93E}"/>
    <dgm:cxn modelId="{43C531A9-EF36-4A42-8038-5701F28EB7AF}" type="presOf" srcId="{1E583301-4782-4BF4-B2EC-976354D45987}" destId="{C39C11AD-1027-4FC9-8D68-D58DA4568993}" srcOrd="0" destOrd="0" presId="urn:microsoft.com/office/officeart/2005/8/layout/bProcess4"/>
    <dgm:cxn modelId="{70AC408C-B02A-4972-8794-2C975A8E9BEE}" srcId="{DFBD388A-4D12-483F-97EE-17043284C247}" destId="{601C965F-FBD6-49A9-97A1-5150588B7993}" srcOrd="2" destOrd="0" parTransId="{DA6C164C-18CB-430D-BE22-DF7003C5B54D}" sibTransId="{55BC551A-180C-460A-8B0C-EB8389CEC6FF}"/>
    <dgm:cxn modelId="{A4135153-B1C2-49D0-9B76-804F07FB8BAB}" type="presOf" srcId="{F47542BA-25DD-4858-9EB4-FFAF1A85B686}" destId="{D7CD6B55-00F9-4F47-90EC-A2C54A63FB3D}" srcOrd="0" destOrd="0" presId="urn:microsoft.com/office/officeart/2005/8/layout/bProcess4"/>
    <dgm:cxn modelId="{4A6E0C45-18A6-439A-96E5-AFA29E16D333}" srcId="{DFBD388A-4D12-483F-97EE-17043284C247}" destId="{8E827056-171A-4974-A2E1-CF8A5E83664C}" srcOrd="4" destOrd="0" parTransId="{2C77A19B-A64E-495F-9172-BB33F0C0EA3C}" sibTransId="{9BFF5B02-E45C-4BBB-9883-C853B113CF08}"/>
    <dgm:cxn modelId="{81589EA2-3E00-405C-9E5F-2002550C7A4C}" srcId="{DFBD388A-4D12-483F-97EE-17043284C247}" destId="{1F591783-060D-42F7-915D-1E1B79861DDD}" srcOrd="6" destOrd="0" parTransId="{93B8EDFB-E7AA-49A5-AA9C-551AA529930A}" sibTransId="{367D1F4A-512C-4BBD-8F65-AF7BC02B3A33}"/>
    <dgm:cxn modelId="{3000FBC6-D1F3-4E9F-8F13-6211AE8A17BF}" type="presOf" srcId="{70798975-FB99-4726-A378-8049FEF30A91}" destId="{3D2D1346-E308-450E-8238-222F6249CCD0}" srcOrd="0" destOrd="0" presId="urn:microsoft.com/office/officeart/2005/8/layout/bProcess4"/>
    <dgm:cxn modelId="{CD8902AE-3D2F-4EF4-9606-BE7C825C97A2}" srcId="{DFBD388A-4D12-483F-97EE-17043284C247}" destId="{9C66055F-BC3D-4469-8553-AEA2029AE41E}" srcOrd="5" destOrd="0" parTransId="{633BA558-CA0B-432E-89C9-E470FDE90F0E}" sibTransId="{7BB2E568-5C84-4463-842D-E8AC0325EF28}"/>
    <dgm:cxn modelId="{933DD171-8C55-4ACF-9C3E-96D8ECFFCD9E}" type="presOf" srcId="{55BC551A-180C-460A-8B0C-EB8389CEC6FF}" destId="{0E282F7C-B5CC-4CD3-AB4D-B34370B93284}" srcOrd="0" destOrd="0" presId="urn:microsoft.com/office/officeart/2005/8/layout/bProcess4"/>
    <dgm:cxn modelId="{7EAB4224-18AF-4E59-8692-949A7458E48A}" type="presOf" srcId="{95B63DB4-7F3F-41E2-A631-3111250FDCC0}" destId="{2241344B-D5FE-4113-9C1C-F5E0D59EBA37}" srcOrd="0" destOrd="0" presId="urn:microsoft.com/office/officeart/2005/8/layout/bProcess4"/>
    <dgm:cxn modelId="{4CC2F88A-2F42-4BB2-B38C-058EFE2B03E8}" type="presOf" srcId="{76DDA56E-98F5-40AB-8F6A-7960E6F6A6E4}" destId="{2856C6BB-C545-4EEF-9CA9-1BBF97C7B7B1}" srcOrd="0" destOrd="0" presId="urn:microsoft.com/office/officeart/2005/8/layout/bProcess4"/>
    <dgm:cxn modelId="{6AD5EE34-F135-4161-853F-F682897CF460}" type="presOf" srcId="{DFBD388A-4D12-483F-97EE-17043284C247}" destId="{DE1EF714-0245-4A74-B281-831B4DD8EFBC}" srcOrd="0" destOrd="0" presId="urn:microsoft.com/office/officeart/2005/8/layout/bProcess4"/>
    <dgm:cxn modelId="{2B3495D2-D09F-41CF-B7D7-ED6BB69B991C}" srcId="{DFBD388A-4D12-483F-97EE-17043284C247}" destId="{95B63DB4-7F3F-41E2-A631-3111250FDCC0}" srcOrd="3" destOrd="0" parTransId="{C8AC0E79-1845-4663-BCB4-FB49E37B3F90}" sibTransId="{4CDD86AF-764C-424B-9D17-1DCA2753A529}"/>
    <dgm:cxn modelId="{0A680C62-47B8-40C6-917A-9677DC393F50}" type="presOf" srcId="{78D256D1-A85A-47C3-8F6B-E8571AA9A93E}" destId="{DD57A398-D11E-42BA-8F1D-21CF8766C937}" srcOrd="0" destOrd="0" presId="urn:microsoft.com/office/officeart/2005/8/layout/bProcess4"/>
    <dgm:cxn modelId="{E9498A0A-1F5E-4B38-A3EE-D6C49DD9D0E9}" srcId="{DFBD388A-4D12-483F-97EE-17043284C247}" destId="{76DDA56E-98F5-40AB-8F6A-7960E6F6A6E4}" srcOrd="7" destOrd="0" parTransId="{BA846ED6-7AD6-4B87-9590-9069D01C1330}" sibTransId="{70798975-FB99-4726-A378-8049FEF30A91}"/>
    <dgm:cxn modelId="{FE006FE7-2D05-421B-8EF8-003A6D0A5135}" type="presOf" srcId="{7BB2E568-5C84-4463-842D-E8AC0325EF28}" destId="{116E6E13-54D1-4BA1-A28F-287F4B432BD4}" srcOrd="0" destOrd="0" presId="urn:microsoft.com/office/officeart/2005/8/layout/bProcess4"/>
    <dgm:cxn modelId="{912F15C5-B51F-42EA-A81B-E5758CFD7DAF}" type="presOf" srcId="{EFEEFB26-1712-4302-8BC1-ED227F4503D1}" destId="{008136D8-B307-4DB6-A28E-1FB0BB86F926}" srcOrd="0" destOrd="0" presId="urn:microsoft.com/office/officeart/2005/8/layout/bProcess4"/>
    <dgm:cxn modelId="{C38EF747-0019-47CF-AAB2-AF30E1695D28}" srcId="{DFBD388A-4D12-483F-97EE-17043284C247}" destId="{EFEEFB26-1712-4302-8BC1-ED227F4503D1}" srcOrd="0" destOrd="0" parTransId="{DDFB995A-FF93-47DB-AC58-2326C3125968}" sibTransId="{5F9B830E-8744-4EA5-A43B-1698444CAA20}"/>
    <dgm:cxn modelId="{A79842DD-0FF4-49D8-A8C5-7EB130537F39}" type="presOf" srcId="{8E827056-171A-4974-A2E1-CF8A5E83664C}" destId="{49B6AA05-C75C-4520-B027-876EE99BB3B9}" srcOrd="0" destOrd="0" presId="urn:microsoft.com/office/officeart/2005/8/layout/bProcess4"/>
    <dgm:cxn modelId="{692DA774-C8DA-45E9-824B-06132C8869DB}" srcId="{DFBD388A-4D12-483F-97EE-17043284C247}" destId="{D1AF4A40-CB4F-4C73-ABB7-83C2588E65B3}" srcOrd="10" destOrd="0" parTransId="{BCC46AAA-83DB-4F8D-A8D4-9FBC2DC82D2D}" sibTransId="{669A0619-D20C-46C4-86B8-4254552FACE3}"/>
    <dgm:cxn modelId="{2BBDC917-6601-454E-9862-1729FEA42F43}" type="presOf" srcId="{8BA80D51-7DB7-484E-A6FE-FB78446A4CF4}" destId="{7B1E7A60-8A1E-4163-9BAB-2A8C71B07FC6}" srcOrd="0" destOrd="0" presId="urn:microsoft.com/office/officeart/2005/8/layout/bProcess4"/>
    <dgm:cxn modelId="{9AAEAF8F-F28F-4003-A5F2-1FCFCFD34E3C}" srcId="{DFBD388A-4D12-483F-97EE-17043284C247}" destId="{8BA80D51-7DB7-484E-A6FE-FB78446A4CF4}" srcOrd="8" destOrd="0" parTransId="{2D522B4C-9A82-438A-BBAF-192A4B90D508}" sibTransId="{173FD4CE-090F-4FBB-8ED6-253DBD3714CA}"/>
    <dgm:cxn modelId="{4ADA23B7-E37B-4A1A-A1F9-9CC7E1C6226B}" type="presOf" srcId="{9BFF5B02-E45C-4BBB-9883-C853B113CF08}" destId="{E352E8D8-C8B2-4108-8318-D3CABE7F42F1}" srcOrd="0" destOrd="0" presId="urn:microsoft.com/office/officeart/2005/8/layout/bProcess4"/>
    <dgm:cxn modelId="{2EB9A0F6-2026-4D28-9481-9E14BDBD57A3}" type="presOf" srcId="{D1AF4A40-CB4F-4C73-ABB7-83C2588E65B3}" destId="{42C1D68D-CF1B-4CFC-BE06-865574CF8C33}" srcOrd="0" destOrd="0" presId="urn:microsoft.com/office/officeart/2005/8/layout/bProcess4"/>
    <dgm:cxn modelId="{77E01B91-7E7D-45AF-82F1-838110D3F3BF}" type="presOf" srcId="{7BC97445-0E22-42DC-A556-D7712F157F17}" destId="{A5C1628C-410B-483A-A239-C77072FD820F}" srcOrd="0" destOrd="0" presId="urn:microsoft.com/office/officeart/2005/8/layout/bProcess4"/>
    <dgm:cxn modelId="{4B385B1C-6D50-4D50-9AA9-9F2D93358F63}" type="presOf" srcId="{601C965F-FBD6-49A9-97A1-5150588B7993}" destId="{9FCB3192-C590-4587-89AC-FAB8895841FF}" srcOrd="0" destOrd="0" presId="urn:microsoft.com/office/officeart/2005/8/layout/bProcess4"/>
    <dgm:cxn modelId="{6515F9E7-BA4E-4EB7-962B-03CB71C748A4}" srcId="{DFBD388A-4D12-483F-97EE-17043284C247}" destId="{7BC97445-0E22-42DC-A556-D7712F157F17}" srcOrd="11" destOrd="0" parTransId="{761D3923-51D3-49E5-B5D7-ABB6631AE89B}" sibTransId="{16C285E5-F029-46AA-A6C2-76BC5E8A5AFE}"/>
    <dgm:cxn modelId="{3695011C-6C50-48E9-B1A2-DF7958450750}" type="presOf" srcId="{5F9B830E-8744-4EA5-A43B-1698444CAA20}" destId="{5FBDDC4A-EA53-4075-A822-B19E2A13EFBD}" srcOrd="0" destOrd="0" presId="urn:microsoft.com/office/officeart/2005/8/layout/bProcess4"/>
    <dgm:cxn modelId="{82160385-58CB-438D-8D53-9CFE77C0627D}" type="presOf" srcId="{173FD4CE-090F-4FBB-8ED6-253DBD3714CA}" destId="{8B95A581-3BF0-4CCB-A638-68D686F8CC78}" srcOrd="0" destOrd="0" presId="urn:microsoft.com/office/officeart/2005/8/layout/bProcess4"/>
    <dgm:cxn modelId="{5BACFA00-E0F5-4338-8C99-2A67D067C889}" type="presOf" srcId="{9C66055F-BC3D-4469-8553-AEA2029AE41E}" destId="{D5F66459-AC7A-4272-89F3-870973A73A39}" srcOrd="0" destOrd="0" presId="urn:microsoft.com/office/officeart/2005/8/layout/bProcess4"/>
    <dgm:cxn modelId="{33939D27-D6CF-403F-AEC0-1E82FBC29521}" type="presParOf" srcId="{DE1EF714-0245-4A74-B281-831B4DD8EFBC}" destId="{487A0E4B-171E-4BA3-8D3B-A87DDD754932}" srcOrd="0" destOrd="0" presId="urn:microsoft.com/office/officeart/2005/8/layout/bProcess4"/>
    <dgm:cxn modelId="{512BBE51-B4CB-44CF-9C8B-C8104CFDC099}" type="presParOf" srcId="{487A0E4B-171E-4BA3-8D3B-A87DDD754932}" destId="{9FE17D02-84B7-4707-8197-EA990DD23875}" srcOrd="0" destOrd="0" presId="urn:microsoft.com/office/officeart/2005/8/layout/bProcess4"/>
    <dgm:cxn modelId="{C5F78CA6-E8AB-4CB1-84C2-A76E7548F06D}" type="presParOf" srcId="{487A0E4B-171E-4BA3-8D3B-A87DDD754932}" destId="{008136D8-B307-4DB6-A28E-1FB0BB86F926}" srcOrd="1" destOrd="0" presId="urn:microsoft.com/office/officeart/2005/8/layout/bProcess4"/>
    <dgm:cxn modelId="{954524DF-57C3-4E92-BF79-D58F220C3B4A}" type="presParOf" srcId="{DE1EF714-0245-4A74-B281-831B4DD8EFBC}" destId="{5FBDDC4A-EA53-4075-A822-B19E2A13EFBD}" srcOrd="1" destOrd="0" presId="urn:microsoft.com/office/officeart/2005/8/layout/bProcess4"/>
    <dgm:cxn modelId="{811903D7-7192-4FAE-AB32-6F22487B7135}" type="presParOf" srcId="{DE1EF714-0245-4A74-B281-831B4DD8EFBC}" destId="{7C25C9B1-9E48-4563-868E-E38E6B83A1BE}" srcOrd="2" destOrd="0" presId="urn:microsoft.com/office/officeart/2005/8/layout/bProcess4"/>
    <dgm:cxn modelId="{FE660C77-B8C5-4C7B-8D2D-E80E261A0D07}" type="presParOf" srcId="{7C25C9B1-9E48-4563-868E-E38E6B83A1BE}" destId="{F8C58764-2904-4FAF-829A-66BC98CE7C55}" srcOrd="0" destOrd="0" presId="urn:microsoft.com/office/officeart/2005/8/layout/bProcess4"/>
    <dgm:cxn modelId="{F47E7076-E042-4D33-8821-5F7908223DE0}" type="presParOf" srcId="{7C25C9B1-9E48-4563-868E-E38E6B83A1BE}" destId="{E79C75D0-907B-45EF-9A85-0910C8A59CC9}" srcOrd="1" destOrd="0" presId="urn:microsoft.com/office/officeart/2005/8/layout/bProcess4"/>
    <dgm:cxn modelId="{5EF1D798-DFE9-48BE-A559-9F0F8D69B888}" type="presParOf" srcId="{DE1EF714-0245-4A74-B281-831B4DD8EFBC}" destId="{DD57A398-D11E-42BA-8F1D-21CF8766C937}" srcOrd="3" destOrd="0" presId="urn:microsoft.com/office/officeart/2005/8/layout/bProcess4"/>
    <dgm:cxn modelId="{311E8793-E01F-4BA4-87B1-FFF1F8EE61CD}" type="presParOf" srcId="{DE1EF714-0245-4A74-B281-831B4DD8EFBC}" destId="{BCE09D28-EE8A-4194-BC7B-5B49A846CA26}" srcOrd="4" destOrd="0" presId="urn:microsoft.com/office/officeart/2005/8/layout/bProcess4"/>
    <dgm:cxn modelId="{3105E5B2-32C0-47C1-91AD-2D445664B92B}" type="presParOf" srcId="{BCE09D28-EE8A-4194-BC7B-5B49A846CA26}" destId="{E40C5F3F-7EAC-407A-9295-7589778451A9}" srcOrd="0" destOrd="0" presId="urn:microsoft.com/office/officeart/2005/8/layout/bProcess4"/>
    <dgm:cxn modelId="{B91FC1CB-7313-4718-81AD-C8321A4C3D5E}" type="presParOf" srcId="{BCE09D28-EE8A-4194-BC7B-5B49A846CA26}" destId="{9FCB3192-C590-4587-89AC-FAB8895841FF}" srcOrd="1" destOrd="0" presId="urn:microsoft.com/office/officeart/2005/8/layout/bProcess4"/>
    <dgm:cxn modelId="{5A921B67-EB79-4215-89E2-3F55659500D1}" type="presParOf" srcId="{DE1EF714-0245-4A74-B281-831B4DD8EFBC}" destId="{0E282F7C-B5CC-4CD3-AB4D-B34370B93284}" srcOrd="5" destOrd="0" presId="urn:microsoft.com/office/officeart/2005/8/layout/bProcess4"/>
    <dgm:cxn modelId="{7ED44054-CFC9-4D95-A74A-DDE18724996C}" type="presParOf" srcId="{DE1EF714-0245-4A74-B281-831B4DD8EFBC}" destId="{2C207801-8271-465B-A5A9-BF8D6F8DE6BC}" srcOrd="6" destOrd="0" presId="urn:microsoft.com/office/officeart/2005/8/layout/bProcess4"/>
    <dgm:cxn modelId="{43898852-3777-4F65-88EF-0A506B7D27CD}" type="presParOf" srcId="{2C207801-8271-465B-A5A9-BF8D6F8DE6BC}" destId="{FFB6D118-3F1A-443C-BEE6-BD11F922BA80}" srcOrd="0" destOrd="0" presId="urn:microsoft.com/office/officeart/2005/8/layout/bProcess4"/>
    <dgm:cxn modelId="{199693D5-83F0-4DC6-910A-7AC16FEA2CDC}" type="presParOf" srcId="{2C207801-8271-465B-A5A9-BF8D6F8DE6BC}" destId="{2241344B-D5FE-4113-9C1C-F5E0D59EBA37}" srcOrd="1" destOrd="0" presId="urn:microsoft.com/office/officeart/2005/8/layout/bProcess4"/>
    <dgm:cxn modelId="{6A54C221-D0CD-44C4-B2C7-F07DB1A9E24E}" type="presParOf" srcId="{DE1EF714-0245-4A74-B281-831B4DD8EFBC}" destId="{F67EC59B-9B37-486B-B794-7471E1E8C5E8}" srcOrd="7" destOrd="0" presId="urn:microsoft.com/office/officeart/2005/8/layout/bProcess4"/>
    <dgm:cxn modelId="{391C1BF0-20CF-4200-B16C-D786334CDBC9}" type="presParOf" srcId="{DE1EF714-0245-4A74-B281-831B4DD8EFBC}" destId="{68B1D9A0-D8AF-49D7-9F0F-DAC40447D864}" srcOrd="8" destOrd="0" presId="urn:microsoft.com/office/officeart/2005/8/layout/bProcess4"/>
    <dgm:cxn modelId="{51CE05BD-F957-416C-8490-3793CED46A66}" type="presParOf" srcId="{68B1D9A0-D8AF-49D7-9F0F-DAC40447D864}" destId="{873E201A-467D-424D-8C37-30D8ECE241E3}" srcOrd="0" destOrd="0" presId="urn:microsoft.com/office/officeart/2005/8/layout/bProcess4"/>
    <dgm:cxn modelId="{B433B4B2-0ED9-4B88-B685-30FFAF13CC74}" type="presParOf" srcId="{68B1D9A0-D8AF-49D7-9F0F-DAC40447D864}" destId="{49B6AA05-C75C-4520-B027-876EE99BB3B9}" srcOrd="1" destOrd="0" presId="urn:microsoft.com/office/officeart/2005/8/layout/bProcess4"/>
    <dgm:cxn modelId="{43566E20-0F49-42F2-A782-E1140444E738}" type="presParOf" srcId="{DE1EF714-0245-4A74-B281-831B4DD8EFBC}" destId="{E352E8D8-C8B2-4108-8318-D3CABE7F42F1}" srcOrd="9" destOrd="0" presId="urn:microsoft.com/office/officeart/2005/8/layout/bProcess4"/>
    <dgm:cxn modelId="{74EF3471-0847-43BC-BF89-BF6067C6A01F}" type="presParOf" srcId="{DE1EF714-0245-4A74-B281-831B4DD8EFBC}" destId="{540DBB92-02E1-40B8-A202-233AC2C3E3DE}" srcOrd="10" destOrd="0" presId="urn:microsoft.com/office/officeart/2005/8/layout/bProcess4"/>
    <dgm:cxn modelId="{2DF39F7A-5FDD-45D1-9D6A-BF07F56B595B}" type="presParOf" srcId="{540DBB92-02E1-40B8-A202-233AC2C3E3DE}" destId="{E8993001-4CF1-4C5F-970F-789D4EE6638F}" srcOrd="0" destOrd="0" presId="urn:microsoft.com/office/officeart/2005/8/layout/bProcess4"/>
    <dgm:cxn modelId="{07AA5F13-AB5E-42D0-ABA0-05A5E7FA2B54}" type="presParOf" srcId="{540DBB92-02E1-40B8-A202-233AC2C3E3DE}" destId="{D5F66459-AC7A-4272-89F3-870973A73A39}" srcOrd="1" destOrd="0" presId="urn:microsoft.com/office/officeart/2005/8/layout/bProcess4"/>
    <dgm:cxn modelId="{CD6DD716-F5D3-4B3B-9473-5C597C0245C0}" type="presParOf" srcId="{DE1EF714-0245-4A74-B281-831B4DD8EFBC}" destId="{116E6E13-54D1-4BA1-A28F-287F4B432BD4}" srcOrd="11" destOrd="0" presId="urn:microsoft.com/office/officeart/2005/8/layout/bProcess4"/>
    <dgm:cxn modelId="{A6C8A108-A137-4F47-A90E-D9EDB2878DF2}" type="presParOf" srcId="{DE1EF714-0245-4A74-B281-831B4DD8EFBC}" destId="{5F000F0D-4730-4A91-8E12-BFEA09B3C04B}" srcOrd="12" destOrd="0" presId="urn:microsoft.com/office/officeart/2005/8/layout/bProcess4"/>
    <dgm:cxn modelId="{DDC46C81-9698-402C-891C-ACF7814E11D7}" type="presParOf" srcId="{5F000F0D-4730-4A91-8E12-BFEA09B3C04B}" destId="{5D5E4D5F-1D6E-4BA3-B67F-86E5F6108B78}" srcOrd="0" destOrd="0" presId="urn:microsoft.com/office/officeart/2005/8/layout/bProcess4"/>
    <dgm:cxn modelId="{8C99809A-2D2B-4F56-AD8B-8B9AFFD5CF75}" type="presParOf" srcId="{5F000F0D-4730-4A91-8E12-BFEA09B3C04B}" destId="{69EE1214-A6FB-4A41-9E5C-081C5F83801F}" srcOrd="1" destOrd="0" presId="urn:microsoft.com/office/officeart/2005/8/layout/bProcess4"/>
    <dgm:cxn modelId="{36434B7F-A2D7-4EE8-9DA3-D355AD8E0B9D}" type="presParOf" srcId="{DE1EF714-0245-4A74-B281-831B4DD8EFBC}" destId="{8AFF36A8-8900-4D9D-8378-2D7761A190A9}" srcOrd="13" destOrd="0" presId="urn:microsoft.com/office/officeart/2005/8/layout/bProcess4"/>
    <dgm:cxn modelId="{3D57DCAF-95AC-453A-A0C7-89BB799C16A0}" type="presParOf" srcId="{DE1EF714-0245-4A74-B281-831B4DD8EFBC}" destId="{1813BEA2-813A-48A7-AD3B-DF15AD9CA8A0}" srcOrd="14" destOrd="0" presId="urn:microsoft.com/office/officeart/2005/8/layout/bProcess4"/>
    <dgm:cxn modelId="{CEAC618C-96FB-46AF-AC97-3B8891675CF0}" type="presParOf" srcId="{1813BEA2-813A-48A7-AD3B-DF15AD9CA8A0}" destId="{C65F67F7-83F1-4FAA-8CD8-D973A9BDEA47}" srcOrd="0" destOrd="0" presId="urn:microsoft.com/office/officeart/2005/8/layout/bProcess4"/>
    <dgm:cxn modelId="{33A17652-94D7-446B-B2BD-B11EED011337}" type="presParOf" srcId="{1813BEA2-813A-48A7-AD3B-DF15AD9CA8A0}" destId="{2856C6BB-C545-4EEF-9CA9-1BBF97C7B7B1}" srcOrd="1" destOrd="0" presId="urn:microsoft.com/office/officeart/2005/8/layout/bProcess4"/>
    <dgm:cxn modelId="{035E963B-1236-429A-90DF-ED41C238EC34}" type="presParOf" srcId="{DE1EF714-0245-4A74-B281-831B4DD8EFBC}" destId="{3D2D1346-E308-450E-8238-222F6249CCD0}" srcOrd="15" destOrd="0" presId="urn:microsoft.com/office/officeart/2005/8/layout/bProcess4"/>
    <dgm:cxn modelId="{6C5C4047-6DB6-4D28-882B-6EA860F23CF5}" type="presParOf" srcId="{DE1EF714-0245-4A74-B281-831B4DD8EFBC}" destId="{6CED995E-BDAB-4E40-955C-1CA1772659D6}" srcOrd="16" destOrd="0" presId="urn:microsoft.com/office/officeart/2005/8/layout/bProcess4"/>
    <dgm:cxn modelId="{6FE0E281-85B6-44A3-BE8D-C5AED73F6583}" type="presParOf" srcId="{6CED995E-BDAB-4E40-955C-1CA1772659D6}" destId="{9F6646C9-B3B2-4399-A446-04770745CFE2}" srcOrd="0" destOrd="0" presId="urn:microsoft.com/office/officeart/2005/8/layout/bProcess4"/>
    <dgm:cxn modelId="{19936EC5-FAF4-47A3-A3A6-7A2406774E1D}" type="presParOf" srcId="{6CED995E-BDAB-4E40-955C-1CA1772659D6}" destId="{7B1E7A60-8A1E-4163-9BAB-2A8C71B07FC6}" srcOrd="1" destOrd="0" presId="urn:microsoft.com/office/officeart/2005/8/layout/bProcess4"/>
    <dgm:cxn modelId="{DEE27C3B-1E63-4248-A7A2-4083327CDB40}" type="presParOf" srcId="{DE1EF714-0245-4A74-B281-831B4DD8EFBC}" destId="{8B95A581-3BF0-4CCB-A638-68D686F8CC78}" srcOrd="17" destOrd="0" presId="urn:microsoft.com/office/officeart/2005/8/layout/bProcess4"/>
    <dgm:cxn modelId="{864FF40F-185E-4216-8CB9-CE23E96931D6}" type="presParOf" srcId="{DE1EF714-0245-4A74-B281-831B4DD8EFBC}" destId="{4D0F3F28-C834-4996-B048-A9A129902D65}" srcOrd="18" destOrd="0" presId="urn:microsoft.com/office/officeart/2005/8/layout/bProcess4"/>
    <dgm:cxn modelId="{0E18143C-1A82-414E-A88A-257986F29AB0}" type="presParOf" srcId="{4D0F3F28-C834-4996-B048-A9A129902D65}" destId="{E5B8144A-C897-4074-983D-A8503CE7CA87}" srcOrd="0" destOrd="0" presId="urn:microsoft.com/office/officeart/2005/8/layout/bProcess4"/>
    <dgm:cxn modelId="{127194D0-CF77-4477-8B88-75CAE81245CA}" type="presParOf" srcId="{4D0F3F28-C834-4996-B048-A9A129902D65}" destId="{D7CD6B55-00F9-4F47-90EC-A2C54A63FB3D}" srcOrd="1" destOrd="0" presId="urn:microsoft.com/office/officeart/2005/8/layout/bProcess4"/>
    <dgm:cxn modelId="{26CE8D2A-EDDD-4001-B793-D50EEA3216BC}" type="presParOf" srcId="{DE1EF714-0245-4A74-B281-831B4DD8EFBC}" destId="{C39C11AD-1027-4FC9-8D68-D58DA4568993}" srcOrd="19" destOrd="0" presId="urn:microsoft.com/office/officeart/2005/8/layout/bProcess4"/>
    <dgm:cxn modelId="{E46EA83B-8893-4BEF-B221-B8CF8A97D3E3}" type="presParOf" srcId="{DE1EF714-0245-4A74-B281-831B4DD8EFBC}" destId="{9FD497B3-171D-4E96-83C5-AF411CF56ECD}" srcOrd="20" destOrd="0" presId="urn:microsoft.com/office/officeart/2005/8/layout/bProcess4"/>
    <dgm:cxn modelId="{9C84C5FE-B4BB-40FE-875F-983CF40BE3EB}" type="presParOf" srcId="{9FD497B3-171D-4E96-83C5-AF411CF56ECD}" destId="{6FD78536-3835-4A07-B2A1-B13094ED5F8F}" srcOrd="0" destOrd="0" presId="urn:microsoft.com/office/officeart/2005/8/layout/bProcess4"/>
    <dgm:cxn modelId="{5655EA5A-E03C-407A-A660-BAEA9C0C44A2}" type="presParOf" srcId="{9FD497B3-171D-4E96-83C5-AF411CF56ECD}" destId="{42C1D68D-CF1B-4CFC-BE06-865574CF8C33}" srcOrd="1" destOrd="0" presId="urn:microsoft.com/office/officeart/2005/8/layout/bProcess4"/>
    <dgm:cxn modelId="{03BD81D6-E012-4BA2-9C97-7511475FEF7C}" type="presParOf" srcId="{DE1EF714-0245-4A74-B281-831B4DD8EFBC}" destId="{A8BA5FF3-704C-4A69-8551-4F6AC43ED8BD}" srcOrd="21" destOrd="0" presId="urn:microsoft.com/office/officeart/2005/8/layout/bProcess4"/>
    <dgm:cxn modelId="{E4840FC9-FCDE-47F7-BF8E-50B504E0388D}" type="presParOf" srcId="{DE1EF714-0245-4A74-B281-831B4DD8EFBC}" destId="{63F1D65E-6556-46FB-B201-2BCC6878FD46}" srcOrd="22" destOrd="0" presId="urn:microsoft.com/office/officeart/2005/8/layout/bProcess4"/>
    <dgm:cxn modelId="{85F2F1C9-1B6F-4C4A-9B83-7EF9BB5BB36D}" type="presParOf" srcId="{63F1D65E-6556-46FB-B201-2BCC6878FD46}" destId="{4AE54611-A16D-4D59-B23A-B1D9272C8062}" srcOrd="0" destOrd="0" presId="urn:microsoft.com/office/officeart/2005/8/layout/bProcess4"/>
    <dgm:cxn modelId="{DE1B84D9-3E2D-4530-B517-FF4600C651E2}" type="presParOf" srcId="{63F1D65E-6556-46FB-B201-2BCC6878FD46}" destId="{A5C1628C-410B-483A-A239-C77072FD82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2C4074-5E72-4D1F-BCF9-0DA0C11C1A04}">
      <dsp:nvSpPr>
        <dsp:cNvPr id="0" name=""/>
        <dsp:cNvSpPr/>
      </dsp:nvSpPr>
      <dsp:spPr>
        <a:xfrm>
          <a:off x="1584180" y="648074"/>
          <a:ext cx="3226990" cy="3580299"/>
        </a:xfrm>
        <a:prstGeom prst="blockArc">
          <a:avLst>
            <a:gd name="adj1" fmla="val 9072607"/>
            <a:gd name="adj2" fmla="val 17500283"/>
            <a:gd name="adj3" fmla="val 4638"/>
          </a:avLst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51000"/>
                <a:satMod val="130000"/>
              </a:schemeClr>
            </a:gs>
            <a:gs pos="80000">
              <a:schemeClr val="accent3">
                <a:hueOff val="17595341"/>
                <a:satOff val="-40088"/>
                <a:lumOff val="16080"/>
                <a:alphaOff val="0"/>
                <a:shade val="93000"/>
                <a:satMod val="13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99A8E6-443F-411F-AD61-962FDEFE5772}">
      <dsp:nvSpPr>
        <dsp:cNvPr id="0" name=""/>
        <dsp:cNvSpPr/>
      </dsp:nvSpPr>
      <dsp:spPr>
        <a:xfrm>
          <a:off x="2520273" y="2673385"/>
          <a:ext cx="3230307" cy="2342357"/>
        </a:xfrm>
        <a:prstGeom prst="blockArc">
          <a:avLst>
            <a:gd name="adj1" fmla="val 92727"/>
            <a:gd name="adj2" fmla="val 10892727"/>
            <a:gd name="adj3" fmla="val 3640"/>
          </a:avLst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shade val="51000"/>
                <a:satMod val="130000"/>
              </a:schemeClr>
            </a:gs>
            <a:gs pos="80000">
              <a:schemeClr val="accent3">
                <a:hueOff val="8797670"/>
                <a:satOff val="-20044"/>
                <a:lumOff val="8040"/>
                <a:alphaOff val="0"/>
                <a:shade val="93000"/>
                <a:satMod val="130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6382C-DB97-4805-AB26-B9F0B89C68CE}">
      <dsp:nvSpPr>
        <dsp:cNvPr id="0" name=""/>
        <dsp:cNvSpPr/>
      </dsp:nvSpPr>
      <dsp:spPr>
        <a:xfrm>
          <a:off x="3672403" y="504041"/>
          <a:ext cx="3117629" cy="3310526"/>
        </a:xfrm>
        <a:prstGeom prst="blockArc">
          <a:avLst>
            <a:gd name="adj1" fmla="val 14194038"/>
            <a:gd name="adj2" fmla="val 2412020"/>
            <a:gd name="adj3" fmla="val 463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A6563-82CD-4D93-A14E-51C614AEF4EA}">
      <dsp:nvSpPr>
        <dsp:cNvPr id="0" name=""/>
        <dsp:cNvSpPr/>
      </dsp:nvSpPr>
      <dsp:spPr>
        <a:xfrm>
          <a:off x="2736308" y="1872194"/>
          <a:ext cx="2780402" cy="23279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Цели работы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ДОУ с семьёй</a:t>
          </a:r>
          <a:endParaRPr lang="ru-RU" sz="32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308" y="1872194"/>
        <a:ext cx="2780402" cy="2327964"/>
      </dsp:txXfrm>
    </dsp:sp>
    <dsp:sp modelId="{65C3B364-1C5B-4FF8-9033-DA4997C8DBDC}">
      <dsp:nvSpPr>
        <dsp:cNvPr id="0" name=""/>
        <dsp:cNvSpPr/>
      </dsp:nvSpPr>
      <dsp:spPr>
        <a:xfrm>
          <a:off x="2366207" y="-141748"/>
          <a:ext cx="3394433" cy="19456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благоприятного климата взаимодействия с родителями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66207" y="-141748"/>
        <a:ext cx="3394433" cy="1945690"/>
      </dsp:txXfrm>
    </dsp:sp>
    <dsp:sp modelId="{B9DA0B90-7C0F-4EC2-B98A-7CA7620B6370}">
      <dsp:nvSpPr>
        <dsp:cNvPr id="0" name=""/>
        <dsp:cNvSpPr/>
      </dsp:nvSpPr>
      <dsp:spPr>
        <a:xfrm>
          <a:off x="5399881" y="2936599"/>
          <a:ext cx="2809030" cy="1959947"/>
        </a:xfrm>
        <a:prstGeom prst="ellipse">
          <a:avLst/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shade val="51000"/>
                <a:satMod val="130000"/>
              </a:schemeClr>
            </a:gs>
            <a:gs pos="80000">
              <a:schemeClr val="accent3">
                <a:hueOff val="8797670"/>
                <a:satOff val="-20044"/>
                <a:lumOff val="8040"/>
                <a:alphaOff val="0"/>
                <a:shade val="93000"/>
                <a:satMod val="130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Вовлечение семьи в единое образовательное пространство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9881" y="2936599"/>
        <a:ext cx="2809030" cy="1959947"/>
      </dsp:txXfrm>
    </dsp:sp>
    <dsp:sp modelId="{8C3B3E54-4425-48D0-9B0B-9365E0253B41}">
      <dsp:nvSpPr>
        <dsp:cNvPr id="0" name=""/>
        <dsp:cNvSpPr/>
      </dsp:nvSpPr>
      <dsp:spPr>
        <a:xfrm>
          <a:off x="144006" y="2720576"/>
          <a:ext cx="2644902" cy="2103961"/>
        </a:xfrm>
        <a:prstGeom prst="ellipse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51000"/>
                <a:satMod val="130000"/>
              </a:schemeClr>
            </a:gs>
            <a:gs pos="80000">
              <a:schemeClr val="accent3">
                <a:hueOff val="17595341"/>
                <a:satOff val="-40088"/>
                <a:lumOff val="16080"/>
                <a:alphaOff val="0"/>
                <a:shade val="93000"/>
                <a:satMod val="13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Установление доверительны, партнерских отношений с родителями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06" y="2720576"/>
        <a:ext cx="2644902" cy="21039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CCB3F-4EBB-4781-94E0-8BA263DDF061}">
      <dsp:nvSpPr>
        <dsp:cNvPr id="0" name=""/>
        <dsp:cNvSpPr/>
      </dsp:nvSpPr>
      <dsp:spPr>
        <a:xfrm>
          <a:off x="0" y="216023"/>
          <a:ext cx="518457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17C52-2F9A-4499-8AEE-2555A61BE494}">
      <dsp:nvSpPr>
        <dsp:cNvPr id="0" name=""/>
        <dsp:cNvSpPr/>
      </dsp:nvSpPr>
      <dsp:spPr>
        <a:xfrm>
          <a:off x="336660" y="52717"/>
          <a:ext cx="405977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3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Трудоголики</a:t>
          </a: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660" y="52717"/>
        <a:ext cx="4059771" cy="738000"/>
      </dsp:txXfrm>
    </dsp:sp>
    <dsp:sp modelId="{6B71ACE3-81C6-4A4E-A753-FAAC30693591}">
      <dsp:nvSpPr>
        <dsp:cNvPr id="0" name=""/>
        <dsp:cNvSpPr/>
      </dsp:nvSpPr>
      <dsp:spPr>
        <a:xfrm>
          <a:off x="0" y="1561688"/>
          <a:ext cx="518457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32364F-315E-4272-916A-AFE3F3C5B83D}">
      <dsp:nvSpPr>
        <dsp:cNvPr id="0" name=""/>
        <dsp:cNvSpPr/>
      </dsp:nvSpPr>
      <dsp:spPr>
        <a:xfrm>
          <a:off x="336660" y="1209994"/>
          <a:ext cx="4180914" cy="738000"/>
        </a:xfrm>
        <a:prstGeom prst="roundRect">
          <a:avLst/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shade val="51000"/>
                <a:satMod val="130000"/>
              </a:schemeClr>
            </a:gs>
            <a:gs pos="80000">
              <a:schemeClr val="accent3">
                <a:hueOff val="8797670"/>
                <a:satOff val="-20044"/>
                <a:lumOff val="8040"/>
                <a:alphaOff val="0"/>
                <a:shade val="93000"/>
                <a:satMod val="130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«Наблюдатели» 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660" y="1209994"/>
        <a:ext cx="4180914" cy="738000"/>
      </dsp:txXfrm>
    </dsp:sp>
    <dsp:sp modelId="{20CC1636-5485-4EAB-85F6-24F42507BAD4}">
      <dsp:nvSpPr>
        <dsp:cNvPr id="0" name=""/>
        <dsp:cNvSpPr/>
      </dsp:nvSpPr>
      <dsp:spPr>
        <a:xfrm>
          <a:off x="0" y="2695687"/>
          <a:ext cx="518457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8560D7-32D3-4C12-8433-FEF525D634BB}">
      <dsp:nvSpPr>
        <dsp:cNvPr id="0" name=""/>
        <dsp:cNvSpPr/>
      </dsp:nvSpPr>
      <dsp:spPr>
        <a:xfrm>
          <a:off x="259228" y="2326687"/>
          <a:ext cx="4339946" cy="738000"/>
        </a:xfrm>
        <a:prstGeom prst="roundRect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51000"/>
                <a:satMod val="130000"/>
              </a:schemeClr>
            </a:gs>
            <a:gs pos="80000">
              <a:schemeClr val="accent3">
                <a:hueOff val="17595341"/>
                <a:satOff val="-40088"/>
                <a:lumOff val="16080"/>
                <a:alphaOff val="0"/>
                <a:shade val="93000"/>
                <a:satMod val="13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«Молодой актив» 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228" y="2326687"/>
        <a:ext cx="4339946" cy="738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51FEC6-482C-4430-83B4-3D1C3F14AB78}">
      <dsp:nvSpPr>
        <dsp:cNvPr id="0" name=""/>
        <dsp:cNvSpPr/>
      </dsp:nvSpPr>
      <dsp:spPr>
        <a:xfrm>
          <a:off x="0" y="338973"/>
          <a:ext cx="46805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3DA38-EEAB-4616-B4A0-5E33B17D4B67}">
      <dsp:nvSpPr>
        <dsp:cNvPr id="0" name=""/>
        <dsp:cNvSpPr/>
      </dsp:nvSpPr>
      <dsp:spPr>
        <a:xfrm>
          <a:off x="234026" y="58533"/>
          <a:ext cx="4244758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Коллективные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34026" y="58533"/>
        <a:ext cx="4244758" cy="560880"/>
      </dsp:txXfrm>
    </dsp:sp>
    <dsp:sp modelId="{1D1A5B07-BF70-4B49-94DE-A9931F04B2F0}">
      <dsp:nvSpPr>
        <dsp:cNvPr id="0" name=""/>
        <dsp:cNvSpPr/>
      </dsp:nvSpPr>
      <dsp:spPr>
        <a:xfrm>
          <a:off x="0" y="1200813"/>
          <a:ext cx="46805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65114"/>
              <a:satOff val="-13363"/>
              <a:lumOff val="53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850405-53B0-4ABB-B1A5-AEC46379E6E6}">
      <dsp:nvSpPr>
        <dsp:cNvPr id="0" name=""/>
        <dsp:cNvSpPr/>
      </dsp:nvSpPr>
      <dsp:spPr>
        <a:xfrm>
          <a:off x="234026" y="920373"/>
          <a:ext cx="4164062" cy="560880"/>
        </a:xfrm>
        <a:prstGeom prst="roundRect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hade val="51000"/>
                <a:satMod val="130000"/>
              </a:schemeClr>
            </a:gs>
            <a:gs pos="80000">
              <a:schemeClr val="accent3">
                <a:hueOff val="5865114"/>
                <a:satOff val="-13363"/>
                <a:lumOff val="5360"/>
                <a:alphaOff val="0"/>
                <a:shade val="93000"/>
                <a:satMod val="13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Индивидуальные</a:t>
          </a:r>
          <a:r>
            <a:rPr kumimoji="0" lang="ru-RU" sz="2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34026" y="920373"/>
        <a:ext cx="4164062" cy="560880"/>
      </dsp:txXfrm>
    </dsp:sp>
    <dsp:sp modelId="{45D795AF-B7C3-4F43-A51A-A5B310165335}">
      <dsp:nvSpPr>
        <dsp:cNvPr id="0" name=""/>
        <dsp:cNvSpPr/>
      </dsp:nvSpPr>
      <dsp:spPr>
        <a:xfrm>
          <a:off x="0" y="2062653"/>
          <a:ext cx="46805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730227"/>
              <a:satOff val="-26725"/>
              <a:lumOff val="107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C94669-EEBE-466C-AB03-C3D4A891CEFC}">
      <dsp:nvSpPr>
        <dsp:cNvPr id="0" name=""/>
        <dsp:cNvSpPr/>
      </dsp:nvSpPr>
      <dsp:spPr>
        <a:xfrm>
          <a:off x="322794" y="1777334"/>
          <a:ext cx="4228606" cy="560880"/>
        </a:xfrm>
        <a:prstGeom prst="roundRect">
          <a:avLst/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shade val="51000"/>
                <a:satMod val="130000"/>
              </a:schemeClr>
            </a:gs>
            <a:gs pos="80000">
              <a:schemeClr val="accent3">
                <a:hueOff val="11730227"/>
                <a:satOff val="-26725"/>
                <a:lumOff val="10720"/>
                <a:alphaOff val="0"/>
                <a:shade val="93000"/>
                <a:satMod val="130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22794" y="1777334"/>
        <a:ext cx="4228606" cy="560880"/>
      </dsp:txXfrm>
    </dsp:sp>
    <dsp:sp modelId="{6B70D3D4-23C8-4010-A5B7-16087B21B765}">
      <dsp:nvSpPr>
        <dsp:cNvPr id="0" name=""/>
        <dsp:cNvSpPr/>
      </dsp:nvSpPr>
      <dsp:spPr>
        <a:xfrm>
          <a:off x="0" y="3207082"/>
          <a:ext cx="46805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2A9FBB-4D66-4419-B69A-845DE7B515FD}">
      <dsp:nvSpPr>
        <dsp:cNvPr id="0" name=""/>
        <dsp:cNvSpPr/>
      </dsp:nvSpPr>
      <dsp:spPr>
        <a:xfrm>
          <a:off x="234026" y="2644053"/>
          <a:ext cx="4244726" cy="843468"/>
        </a:xfrm>
        <a:prstGeom prst="roundRect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51000"/>
                <a:satMod val="130000"/>
              </a:schemeClr>
            </a:gs>
            <a:gs pos="80000">
              <a:schemeClr val="accent3">
                <a:hueOff val="17595341"/>
                <a:satOff val="-40088"/>
                <a:lumOff val="16080"/>
                <a:alphaOff val="0"/>
                <a:shade val="93000"/>
                <a:satMod val="13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Интернет-пространства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34026" y="2644053"/>
        <a:ext cx="4244726" cy="8434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8A243-9D1C-45D0-9D00-8DC176CB2466}">
      <dsp:nvSpPr>
        <dsp:cNvPr id="0" name=""/>
        <dsp:cNvSpPr/>
      </dsp:nvSpPr>
      <dsp:spPr>
        <a:xfrm rot="5400000">
          <a:off x="917155" y="806793"/>
          <a:ext cx="1259036" cy="1519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BCEF7-F3EB-4945-A3C6-FB5F1F751B2F}">
      <dsp:nvSpPr>
        <dsp:cNvPr id="0" name=""/>
        <dsp:cNvSpPr/>
      </dsp:nvSpPr>
      <dsp:spPr>
        <a:xfrm>
          <a:off x="1205506" y="1384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5506" y="1384"/>
        <a:ext cx="1688149" cy="1012889"/>
      </dsp:txXfrm>
    </dsp:sp>
    <dsp:sp modelId="{63684F07-A673-4823-85AA-65437A285241}">
      <dsp:nvSpPr>
        <dsp:cNvPr id="0" name=""/>
        <dsp:cNvSpPr/>
      </dsp:nvSpPr>
      <dsp:spPr>
        <a:xfrm rot="5400000">
          <a:off x="917155" y="2072905"/>
          <a:ext cx="1259036" cy="1519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284B1-AC03-4054-A5E2-9020C5717522}">
      <dsp:nvSpPr>
        <dsp:cNvPr id="0" name=""/>
        <dsp:cNvSpPr/>
      </dsp:nvSpPr>
      <dsp:spPr>
        <a:xfrm>
          <a:off x="1205506" y="1267496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Посещение семей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5506" y="1267496"/>
        <a:ext cx="1688149" cy="1012889"/>
      </dsp:txXfrm>
    </dsp:sp>
    <dsp:sp modelId="{77BE5AFB-3B5F-420B-B281-122AC13F87BF}">
      <dsp:nvSpPr>
        <dsp:cNvPr id="0" name=""/>
        <dsp:cNvSpPr/>
      </dsp:nvSpPr>
      <dsp:spPr>
        <a:xfrm rot="5400000">
          <a:off x="917155" y="3339017"/>
          <a:ext cx="1259036" cy="1519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F8CF0-D91E-47D8-B8EA-226BE3516EC5}">
      <dsp:nvSpPr>
        <dsp:cNvPr id="0" name=""/>
        <dsp:cNvSpPr/>
      </dsp:nvSpPr>
      <dsp:spPr>
        <a:xfrm>
          <a:off x="1205506" y="2533608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оформление папок-передвижек и стендов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5506" y="2533608"/>
        <a:ext cx="1688149" cy="1012889"/>
      </dsp:txXfrm>
    </dsp:sp>
    <dsp:sp modelId="{1DA71A1C-C290-41E4-8D56-ED9B2EE3BE96}">
      <dsp:nvSpPr>
        <dsp:cNvPr id="0" name=""/>
        <dsp:cNvSpPr/>
      </dsp:nvSpPr>
      <dsp:spPr>
        <a:xfrm>
          <a:off x="1550211" y="3972073"/>
          <a:ext cx="2238163" cy="1519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D1D48-77F5-4C7E-8A2C-F00912C6630C}">
      <dsp:nvSpPr>
        <dsp:cNvPr id="0" name=""/>
        <dsp:cNvSpPr/>
      </dsp:nvSpPr>
      <dsp:spPr>
        <a:xfrm>
          <a:off x="1205506" y="3799720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5506" y="3799720"/>
        <a:ext cx="1688149" cy="1012889"/>
      </dsp:txXfrm>
    </dsp:sp>
    <dsp:sp modelId="{62801089-D50E-4056-B032-7857262666E7}">
      <dsp:nvSpPr>
        <dsp:cNvPr id="0" name=""/>
        <dsp:cNvSpPr/>
      </dsp:nvSpPr>
      <dsp:spPr>
        <a:xfrm rot="16200000">
          <a:off x="3162394" y="3339017"/>
          <a:ext cx="1259036" cy="1519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2F21C-9170-4C7E-A257-7E0FA5E8FDF9}">
      <dsp:nvSpPr>
        <dsp:cNvPr id="0" name=""/>
        <dsp:cNvSpPr/>
      </dsp:nvSpPr>
      <dsp:spPr>
        <a:xfrm>
          <a:off x="3450745" y="3799720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конференции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0745" y="3799720"/>
        <a:ext cx="1688149" cy="1012889"/>
      </dsp:txXfrm>
    </dsp:sp>
    <dsp:sp modelId="{A2D2B1FB-6E0F-4C61-8A42-D13DAA219521}">
      <dsp:nvSpPr>
        <dsp:cNvPr id="0" name=""/>
        <dsp:cNvSpPr/>
      </dsp:nvSpPr>
      <dsp:spPr>
        <a:xfrm rot="16200000">
          <a:off x="3162394" y="2072905"/>
          <a:ext cx="1259036" cy="1519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5868ED-9765-4EBC-A60A-AE660272817F}">
      <dsp:nvSpPr>
        <dsp:cNvPr id="0" name=""/>
        <dsp:cNvSpPr/>
      </dsp:nvSpPr>
      <dsp:spPr>
        <a:xfrm>
          <a:off x="3450745" y="2533608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Выставки совместных работ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0745" y="2533608"/>
        <a:ext cx="1688149" cy="1012889"/>
      </dsp:txXfrm>
    </dsp:sp>
    <dsp:sp modelId="{62F20A7A-77BF-469C-AB7D-4E4BA595D8BD}">
      <dsp:nvSpPr>
        <dsp:cNvPr id="0" name=""/>
        <dsp:cNvSpPr/>
      </dsp:nvSpPr>
      <dsp:spPr>
        <a:xfrm rot="16200000">
          <a:off x="3162394" y="806793"/>
          <a:ext cx="1259036" cy="1519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2AB07B-447E-4C11-A6F2-4328A0FC52F6}">
      <dsp:nvSpPr>
        <dsp:cNvPr id="0" name=""/>
        <dsp:cNvSpPr/>
      </dsp:nvSpPr>
      <dsp:spPr>
        <a:xfrm>
          <a:off x="3450745" y="1267496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0745" y="1267496"/>
        <a:ext cx="1688149" cy="1012889"/>
      </dsp:txXfrm>
    </dsp:sp>
    <dsp:sp modelId="{F9C28537-0313-4A71-889B-02A7AE97B2AA}">
      <dsp:nvSpPr>
        <dsp:cNvPr id="0" name=""/>
        <dsp:cNvSpPr/>
      </dsp:nvSpPr>
      <dsp:spPr>
        <a:xfrm>
          <a:off x="3795450" y="173737"/>
          <a:ext cx="2238163" cy="1519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F2B92-9D92-47DF-A4E6-A0DB1473EC77}">
      <dsp:nvSpPr>
        <dsp:cNvPr id="0" name=""/>
        <dsp:cNvSpPr/>
      </dsp:nvSpPr>
      <dsp:spPr>
        <a:xfrm>
          <a:off x="3450745" y="1384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0745" y="1384"/>
        <a:ext cx="1688149" cy="1012889"/>
      </dsp:txXfrm>
    </dsp:sp>
    <dsp:sp modelId="{6A4D2E55-10DA-4F92-8DC8-6D2305BA60C0}">
      <dsp:nvSpPr>
        <dsp:cNvPr id="0" name=""/>
        <dsp:cNvSpPr/>
      </dsp:nvSpPr>
      <dsp:spPr>
        <a:xfrm rot="5400000">
          <a:off x="5407633" y="806793"/>
          <a:ext cx="1259036" cy="1519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9C1C0-10BB-4201-86D6-2F9057FE3727}">
      <dsp:nvSpPr>
        <dsp:cNvPr id="0" name=""/>
        <dsp:cNvSpPr/>
      </dsp:nvSpPr>
      <dsp:spPr>
        <a:xfrm>
          <a:off x="5695984" y="1384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праздники и развлечения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95984" y="1384"/>
        <a:ext cx="1688149" cy="1012889"/>
      </dsp:txXfrm>
    </dsp:sp>
    <dsp:sp modelId="{A0E6E479-E1E7-4075-8918-BA83C7D7C3FF}">
      <dsp:nvSpPr>
        <dsp:cNvPr id="0" name=""/>
        <dsp:cNvSpPr/>
      </dsp:nvSpPr>
      <dsp:spPr>
        <a:xfrm>
          <a:off x="5695984" y="1267496"/>
          <a:ext cx="1688149" cy="1012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 родительским комитетом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95984" y="1267496"/>
        <a:ext cx="1688149" cy="10128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BDDC4A-EA53-4075-A822-B19E2A13EFBD}">
      <dsp:nvSpPr>
        <dsp:cNvPr id="0" name=""/>
        <dsp:cNvSpPr/>
      </dsp:nvSpPr>
      <dsp:spPr>
        <a:xfrm rot="5400000">
          <a:off x="669311" y="840141"/>
          <a:ext cx="1311040" cy="1582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8136D8-B307-4DB6-A28E-1FB0BB86F926}">
      <dsp:nvSpPr>
        <dsp:cNvPr id="0" name=""/>
        <dsp:cNvSpPr/>
      </dsp:nvSpPr>
      <dsp:spPr>
        <a:xfrm>
          <a:off x="969425" y="1249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Сайты детского сада и группы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9425" y="1249"/>
        <a:ext cx="1758132" cy="1054879"/>
      </dsp:txXfrm>
    </dsp:sp>
    <dsp:sp modelId="{DD57A398-D11E-42BA-8F1D-21CF8766C937}">
      <dsp:nvSpPr>
        <dsp:cNvPr id="0" name=""/>
        <dsp:cNvSpPr/>
      </dsp:nvSpPr>
      <dsp:spPr>
        <a:xfrm rot="5400000">
          <a:off x="669311" y="2158740"/>
          <a:ext cx="1311040" cy="158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9C75D0-907B-45EF-9A85-0910C8A59CC9}">
      <dsp:nvSpPr>
        <dsp:cNvPr id="0" name=""/>
        <dsp:cNvSpPr/>
      </dsp:nvSpPr>
      <dsp:spPr>
        <a:xfrm>
          <a:off x="866100" y="1319848"/>
          <a:ext cx="1964783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Фотовыставки и фотомонтаж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6100" y="1319848"/>
        <a:ext cx="1964783" cy="1054879"/>
      </dsp:txXfrm>
    </dsp:sp>
    <dsp:sp modelId="{0E282F7C-B5CC-4CD3-AB4D-B34370B93284}">
      <dsp:nvSpPr>
        <dsp:cNvPr id="0" name=""/>
        <dsp:cNvSpPr/>
      </dsp:nvSpPr>
      <dsp:spPr>
        <a:xfrm rot="5400000">
          <a:off x="669311" y="3477340"/>
          <a:ext cx="1311040" cy="1582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B3192-C590-4587-89AC-FAB8895841FF}">
      <dsp:nvSpPr>
        <dsp:cNvPr id="0" name=""/>
        <dsp:cNvSpPr/>
      </dsp:nvSpPr>
      <dsp:spPr>
        <a:xfrm>
          <a:off x="969425" y="2638447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акций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9425" y="2638447"/>
        <a:ext cx="1758132" cy="1054879"/>
      </dsp:txXfrm>
    </dsp:sp>
    <dsp:sp modelId="{F67EC59B-9B37-486B-B794-7471E1E8C5E8}">
      <dsp:nvSpPr>
        <dsp:cNvPr id="0" name=""/>
        <dsp:cNvSpPr/>
      </dsp:nvSpPr>
      <dsp:spPr>
        <a:xfrm>
          <a:off x="1328611" y="4136639"/>
          <a:ext cx="2434082" cy="1582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41344B-D5FE-4113-9C1C-F5E0D59EBA37}">
      <dsp:nvSpPr>
        <dsp:cNvPr id="0" name=""/>
        <dsp:cNvSpPr/>
      </dsp:nvSpPr>
      <dsp:spPr>
        <a:xfrm>
          <a:off x="969425" y="3957047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Почта доверия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9425" y="3957047"/>
        <a:ext cx="1758132" cy="1054879"/>
      </dsp:txXfrm>
    </dsp:sp>
    <dsp:sp modelId="{E352E8D8-C8B2-4108-8318-D3CABE7F42F1}">
      <dsp:nvSpPr>
        <dsp:cNvPr id="0" name=""/>
        <dsp:cNvSpPr/>
      </dsp:nvSpPr>
      <dsp:spPr>
        <a:xfrm rot="16200000">
          <a:off x="3110952" y="3477340"/>
          <a:ext cx="1311040" cy="1582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6AA05-C75C-4520-B027-876EE99BB3B9}">
      <dsp:nvSpPr>
        <dsp:cNvPr id="0" name=""/>
        <dsp:cNvSpPr/>
      </dsp:nvSpPr>
      <dsp:spPr>
        <a:xfrm>
          <a:off x="3411067" y="3957047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Выпуски семейных газет и плакатов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1067" y="3957047"/>
        <a:ext cx="1758132" cy="1054879"/>
      </dsp:txXfrm>
    </dsp:sp>
    <dsp:sp modelId="{116E6E13-54D1-4BA1-A28F-287F4B432BD4}">
      <dsp:nvSpPr>
        <dsp:cNvPr id="0" name=""/>
        <dsp:cNvSpPr/>
      </dsp:nvSpPr>
      <dsp:spPr>
        <a:xfrm rot="16200000">
          <a:off x="3110952" y="2158740"/>
          <a:ext cx="1311040" cy="1582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66459-AC7A-4272-89F3-870973A73A39}">
      <dsp:nvSpPr>
        <dsp:cNvPr id="0" name=""/>
        <dsp:cNvSpPr/>
      </dsp:nvSpPr>
      <dsp:spPr>
        <a:xfrm>
          <a:off x="3411067" y="2638447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1067" y="2638447"/>
        <a:ext cx="1758132" cy="1054879"/>
      </dsp:txXfrm>
    </dsp:sp>
    <dsp:sp modelId="{8AFF36A8-8900-4D9D-8378-2D7761A190A9}">
      <dsp:nvSpPr>
        <dsp:cNvPr id="0" name=""/>
        <dsp:cNvSpPr/>
      </dsp:nvSpPr>
      <dsp:spPr>
        <a:xfrm rot="16200000">
          <a:off x="3110952" y="840141"/>
          <a:ext cx="1311040" cy="158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E1214-A6FB-4A41-9E5C-081C5F83801F}">
      <dsp:nvSpPr>
        <dsp:cNvPr id="0" name=""/>
        <dsp:cNvSpPr/>
      </dsp:nvSpPr>
      <dsp:spPr>
        <a:xfrm>
          <a:off x="3411067" y="1319848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Круглый стол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1067" y="1319848"/>
        <a:ext cx="1758132" cy="1054879"/>
      </dsp:txXfrm>
    </dsp:sp>
    <dsp:sp modelId="{3D2D1346-E308-450E-8238-222F6249CCD0}">
      <dsp:nvSpPr>
        <dsp:cNvPr id="0" name=""/>
        <dsp:cNvSpPr/>
      </dsp:nvSpPr>
      <dsp:spPr>
        <a:xfrm>
          <a:off x="3770252" y="180842"/>
          <a:ext cx="2330757" cy="1582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6C6BB-C545-4EEF-9CA9-1BBF97C7B7B1}">
      <dsp:nvSpPr>
        <dsp:cNvPr id="0" name=""/>
        <dsp:cNvSpPr/>
      </dsp:nvSpPr>
      <dsp:spPr>
        <a:xfrm>
          <a:off x="3411067" y="1249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мастер-класса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1067" y="1249"/>
        <a:ext cx="1758132" cy="1054879"/>
      </dsp:txXfrm>
    </dsp:sp>
    <dsp:sp modelId="{8B95A581-3BF0-4CCB-A638-68D686F8CC78}">
      <dsp:nvSpPr>
        <dsp:cNvPr id="0" name=""/>
        <dsp:cNvSpPr/>
      </dsp:nvSpPr>
      <dsp:spPr>
        <a:xfrm rot="5400000">
          <a:off x="5449268" y="840141"/>
          <a:ext cx="1311040" cy="1582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E7A60-8A1E-4163-9BAB-2A8C71B07FC6}">
      <dsp:nvSpPr>
        <dsp:cNvPr id="0" name=""/>
        <dsp:cNvSpPr/>
      </dsp:nvSpPr>
      <dsp:spPr>
        <a:xfrm>
          <a:off x="5749383" y="1249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тренинга и деловой игры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9383" y="1249"/>
        <a:ext cx="1758132" cy="1054879"/>
      </dsp:txXfrm>
    </dsp:sp>
    <dsp:sp modelId="{C39C11AD-1027-4FC9-8D68-D58DA4568993}">
      <dsp:nvSpPr>
        <dsp:cNvPr id="0" name=""/>
        <dsp:cNvSpPr/>
      </dsp:nvSpPr>
      <dsp:spPr>
        <a:xfrm rot="5400000">
          <a:off x="5449268" y="2158740"/>
          <a:ext cx="1311040" cy="1582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CD6B55-00F9-4F47-90EC-A2C54A63FB3D}">
      <dsp:nvSpPr>
        <dsp:cNvPr id="0" name=""/>
        <dsp:cNvSpPr/>
      </dsp:nvSpPr>
      <dsp:spPr>
        <a:xfrm>
          <a:off x="5749383" y="1319848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9383" y="1319848"/>
        <a:ext cx="1758132" cy="1054879"/>
      </dsp:txXfrm>
    </dsp:sp>
    <dsp:sp modelId="{A8BA5FF3-704C-4A69-8551-4F6AC43ED8BD}">
      <dsp:nvSpPr>
        <dsp:cNvPr id="0" name=""/>
        <dsp:cNvSpPr/>
      </dsp:nvSpPr>
      <dsp:spPr>
        <a:xfrm rot="5400000">
          <a:off x="5449268" y="3477340"/>
          <a:ext cx="1311040" cy="1582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1D68D-CF1B-4CFC-BE06-865574CF8C33}">
      <dsp:nvSpPr>
        <dsp:cNvPr id="0" name=""/>
        <dsp:cNvSpPr/>
      </dsp:nvSpPr>
      <dsp:spPr>
        <a:xfrm>
          <a:off x="5749383" y="2638447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Брошюры, листовки и буклеты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9383" y="2638447"/>
        <a:ext cx="1758132" cy="1054879"/>
      </dsp:txXfrm>
    </dsp:sp>
    <dsp:sp modelId="{A5C1628C-410B-483A-A239-C77072FD820F}">
      <dsp:nvSpPr>
        <dsp:cNvPr id="0" name=""/>
        <dsp:cNvSpPr/>
      </dsp:nvSpPr>
      <dsp:spPr>
        <a:xfrm>
          <a:off x="5749383" y="3957047"/>
          <a:ext cx="1758132" cy="105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Выставка семейных реликвий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9383" y="3957047"/>
        <a:ext cx="1758132" cy="105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2874A-581F-4FFB-9B3B-9FC9AB75AB92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F35AD-E208-4E29-AD8F-EFDEAE2EAB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25D83-A629-46CB-87E9-3E07F7AF105A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B7453-08D1-4FD1-AE2E-B7DF0C7089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C4CF6-7E6B-41E9-8F1F-C9650C0476E4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AC38-490F-4FC0-8125-622F2DCA03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5F40C-D564-42F8-A5AB-E16562299291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4588-A848-4774-84AC-8490598756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E7AE5-5A8C-4A97-8DCE-EE5274B1D2EE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CB54-546E-4136-B71C-52DE87323B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75A61-4743-4F9A-90E8-9E108EF523CC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0CABE-C3A7-45C1-878F-E8B142A5ED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C65E2-4FD1-44B7-B011-9A29113E43CC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A3CA6-23E4-4201-BE41-768D775E38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B8E0D-D296-4615-BAE4-547F2D409392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91559-6223-4559-BDE8-31A0BBFBC4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21D95C-F1F2-4A6D-AE40-ED5BF51A164B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1205A-403B-4499-89DF-66BEC7960E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F6399-B732-4715-97E0-BD19516168A4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94C37-D97D-4FA0-932E-9E374A2D8A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97E90-3EC6-4017-83BA-48197E1150FA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2B97-8841-443D-A390-B640C1C15B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E78023-15E3-4BD7-8173-E535E92C67E1}" type="datetimeFigureOut">
              <a:rPr lang="ru-RU" smtClean="0"/>
              <a:pPr>
                <a:defRPr/>
              </a:pPr>
              <a:t>02.05.2017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62C6C8-966C-4490-8E18-2DF26E90E4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.mosreg.ru/" TargetMode="External"/><Relationship Id="rId2" Type="http://schemas.openxmlformats.org/officeDocument/2006/relationships/hyperlink" Target="http://www.firo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gou.ru/" TargetMode="External"/><Relationship Id="rId4" Type="http://schemas.openxmlformats.org/officeDocument/2006/relationships/hyperlink" Target="http://www.asou-m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3429000"/>
            <a:ext cx="5724128" cy="1584176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Инновационные формы взаимодействия ДОУ с семьёй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условиях внедрения </a:t>
            </a:r>
            <a:r>
              <a:rPr lang="ru-RU" b="1" dirty="0" smtClean="0"/>
              <a:t>ФГОС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5445224"/>
            <a:ext cx="4067175" cy="1152128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2B852F"/>
                </a:solidFill>
                <a:latin typeface="Times New Roman" pitchFamily="18" charset="0"/>
                <a:cs typeface="Times New Roman" pitchFamily="18" charset="0"/>
              </a:rPr>
              <a:t>Коновалова Н.Г.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2B852F"/>
                </a:solidFill>
                <a:latin typeface="Times New Roman" pitchFamily="18" charset="0"/>
                <a:cs typeface="Times New Roman" pitchFamily="18" charset="0"/>
              </a:rPr>
              <a:t>воспитатель МБДОУ № 27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2B852F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rgbClr val="2B852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568952" cy="6497860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60648"/>
            <a:ext cx="8301608" cy="14401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988840"/>
          <a:ext cx="468052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204864"/>
            <a:ext cx="3240360" cy="2430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43808" y="548680"/>
            <a:ext cx="3407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40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179512" y="1772816"/>
          <a:ext cx="8589640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23528" y="332656"/>
            <a:ext cx="8373616" cy="1143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Традиционные формы взаимодействия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51520" y="1628800"/>
          <a:ext cx="8373616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32656"/>
            <a:ext cx="8373616" cy="1143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взаимодействия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568952" cy="64978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44824"/>
            <a:ext cx="84249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 функции семьи и ДОУ различны, но для всестороннего развития личности ребёнка необходимо их взаимодействие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 условием преемственности является установление доверительного делового контакта между семьей и детским садом</a:t>
            </a: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 разнообразных форм работы помогает     родителям      из     «зрителей»    и 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«наблюдателей»   становятся    активными    участниками  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образовательного   и  воспитательного  процесса   их  детей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04664"/>
            <a:ext cx="8373616" cy="1143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Слайд</a:t>
            </a:r>
          </a:p>
        </p:txBody>
      </p:sp>
      <p:pic>
        <p:nvPicPr>
          <p:cNvPr id="8" name="Picture 2" descr="Nzareva7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32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750004"/>
            <a:ext cx="87484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 в работе!</a:t>
            </a:r>
            <a:endParaRPr lang="ru-RU" sz="6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05451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Дронь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В., Данилюк О. Л. Взаимодействие ДОУ с родителями дошкольников. Санкт-Петербург. Детство-Пресс, 2012.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Миклеева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В. Детский сад и молодая семья: Основы успешного взаимодействия. М.: Творческий Центр, 2010.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ФГОС от 17 октября 2013 г. N 1155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4.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http://www.firo.ru/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5.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http://mo.mosreg.ru/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6.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http://www.asou-mo.ru/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7.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http://mgou.ru/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548680"/>
            <a:ext cx="390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Слайд</a:t>
            </a:r>
          </a:p>
        </p:txBody>
      </p:sp>
      <p:pic>
        <p:nvPicPr>
          <p:cNvPr id="3" name="Picture 2" descr="http://s003.radikal.ru/i203/1211/8a/c361d228f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48" y="432148"/>
            <a:ext cx="8568952" cy="6425852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60648"/>
            <a:ext cx="8301608" cy="14401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&amp;dcy;&amp;iecy;&amp;vcy;&amp;rcy;&amp;chcy;&amp;kcy;&amp;acy;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20193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15" descr="C:\Users\Gubina\Desktop\forex-profit-blackbook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186825">
            <a:off x="5363931" y="1556636"/>
            <a:ext cx="2060571" cy="206057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7" name="Picture 15" descr="C:\Users\Gubina\Desktop\forex-profit-black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51335">
            <a:off x="3122624" y="4715927"/>
            <a:ext cx="2088232" cy="20882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15" descr="C:\Users\Gubina\Desktop\forex-profit-blackbook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476426">
            <a:off x="490761" y="4028281"/>
            <a:ext cx="1784649" cy="178464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9" name="Picture 15" descr="C:\Users\Gubina\Desktop\forex-profit-blackbook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476426">
            <a:off x="6468622" y="3381406"/>
            <a:ext cx="1793573" cy="1793573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10" name="Picture 15" descr="C:\Users\Gubina\Desktop\forex-profit-blackbook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476426">
            <a:off x="616938" y="1315055"/>
            <a:ext cx="1956800" cy="195680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40466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Чему обучать? Ради чего обучать?  Как обучать?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Admin\Desktop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4258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301608" cy="50405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Главным в работе дошкольного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образовательного учреждения является сохранение и укрепление физического и психического здоровья воспитанников, их творческое и интеллектуальное развитие, обеспечение условий для личностного роста.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5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8589640" cy="52565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67544" y="476672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28992" cy="60931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373616" cy="14401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осуществления  целей   необходимо решить  следующие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kumimoji="0" lang="ru-RU" sz="3600" b="1" i="0" u="none" strike="noStrike" kern="120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1520" y="2132856"/>
            <a:ext cx="85686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 партнерские отношения с семьей каждого воспитанника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объединить усилия для развития и воспитания детей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атмосферу взаимопонимания, общности интересов, эмоциональной взаимной поддержки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и обогащать воспитательные умения родителей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поддерживать уверенность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собственных педагогических возможностях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Admin\Desktop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68952" cy="64258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301608" cy="14401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взаимодействия с родителями</a:t>
            </a:r>
            <a:endParaRPr kumimoji="0" lang="ru-RU" sz="3600" b="1" i="0" u="none" strike="noStrike" kern="120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54726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Доброжелательный стиль общения педагога с родителями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Сотрудничество, а не наставничество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Серьезная подготовка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Динамичность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073" y="2564904"/>
            <a:ext cx="3456571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Admin\Desktop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568952" cy="64258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373616" cy="1143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alt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чего начать?</a:t>
            </a:r>
            <a:endParaRPr lang="ru-RU" alt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C:\Users\Gubina\Desktop\fragezeich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3110334" cy="414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4032667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3304"/>
            <a:ext cx="8892480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496944" cy="16561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2348880"/>
          <a:ext cx="518457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404664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     можно условно разделить  на  три  группы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3658" y="2924944"/>
            <a:ext cx="3263019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362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Инновационные формы взаимодействия ДОУ с семьёй  в условиях внедрения ФГОС</vt:lpstr>
      <vt:lpstr>Слайд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Admin</dc:creator>
  <cp:lastModifiedBy>Admin</cp:lastModifiedBy>
  <cp:revision>65</cp:revision>
  <dcterms:created xsi:type="dcterms:W3CDTF">2015-08-09T06:55:43Z</dcterms:created>
  <dcterms:modified xsi:type="dcterms:W3CDTF">2017-05-01T23:03:34Z</dcterms:modified>
</cp:coreProperties>
</file>